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3" r:id="rId5"/>
    <p:sldMasterId id="2147483747" r:id="rId6"/>
    <p:sldMasterId id="2147483759" r:id="rId7"/>
  </p:sldMasterIdLst>
  <p:notesMasterIdLst>
    <p:notesMasterId r:id="rId15"/>
  </p:notesMasterIdLst>
  <p:handoutMasterIdLst>
    <p:handoutMasterId r:id="rId16"/>
  </p:handoutMasterIdLst>
  <p:sldIdLst>
    <p:sldId id="6658" r:id="rId8"/>
    <p:sldId id="6657" r:id="rId9"/>
    <p:sldId id="6647" r:id="rId10"/>
    <p:sldId id="6632" r:id="rId11"/>
    <p:sldId id="6637" r:id="rId12"/>
    <p:sldId id="6485" r:id="rId13"/>
    <p:sldId id="6652"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76"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ip Freund" initials="CF" lastIdx="1" clrIdx="0">
    <p:extLst>
      <p:ext uri="{19B8F6BF-5375-455C-9EA6-DF929625EA0E}">
        <p15:presenceInfo xmlns:p15="http://schemas.microsoft.com/office/powerpoint/2012/main" userId="Chip Freun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5177"/>
    <a:srgbClr val="1C5075"/>
    <a:srgbClr val="00263A"/>
    <a:srgbClr val="3C94E0"/>
    <a:srgbClr val="B63384"/>
    <a:srgbClr val="000000"/>
    <a:srgbClr val="FAFAFA"/>
    <a:srgbClr val="B450D1"/>
    <a:srgbClr val="E5F3FF"/>
    <a:srgbClr val="A2C6E5"/>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EF8198-8A50-4612-B0A4-0A058207E705}" v="3" dt="2019-11-20T19:35:38.1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85" autoAdjust="0"/>
    <p:restoredTop sz="61873" autoAdjust="0"/>
  </p:normalViewPr>
  <p:slideViewPr>
    <p:cSldViewPr snapToGrid="0" snapToObjects="1">
      <p:cViewPr varScale="1">
        <p:scale>
          <a:sx n="84" d="100"/>
          <a:sy n="84" d="100"/>
        </p:scale>
        <p:origin x="1434" y="39"/>
      </p:cViewPr>
      <p:guideLst>
        <p:guide orient="horz" pos="876"/>
        <p:guide pos="2880"/>
      </p:guideLst>
    </p:cSldViewPr>
  </p:slideViewPr>
  <p:outlineViewPr>
    <p:cViewPr>
      <p:scale>
        <a:sx n="33" d="100"/>
        <a:sy n="33" d="100"/>
      </p:scale>
      <p:origin x="0" y="-408"/>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99" d="100"/>
          <a:sy n="99" d="100"/>
        </p:scale>
        <p:origin x="306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6C53E0-FA18-0B4F-A4DE-CB3F920FFD87}" type="datetimeFigureOut">
              <a:rPr lang="en-US" smtClean="0"/>
              <a:t>11/20/2019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52005C-70AC-4544-83A6-86C03567AF6B}" type="slidenum">
              <a:rPr lang="en-US" smtClean="0"/>
              <a:t>‹#›</a:t>
            </a:fld>
            <a:endParaRPr lang="en-US"/>
          </a:p>
        </p:txBody>
      </p:sp>
    </p:spTree>
    <p:extLst>
      <p:ext uri="{BB962C8B-B14F-4D97-AF65-F5344CB8AC3E}">
        <p14:creationId xmlns:p14="http://schemas.microsoft.com/office/powerpoint/2010/main" val="37332691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434C2A-2C9A-D240-9C93-869780B262BB}" type="datetimeFigureOut">
              <a:rPr lang="en-US" smtClean="0"/>
              <a:t>11/20/2019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58535D-09B5-054C-A7ED-D2F2F4780B93}" type="slidenum">
              <a:rPr lang="en-US" smtClean="0"/>
              <a:t>‹#›</a:t>
            </a:fld>
            <a:endParaRPr lang="en-US"/>
          </a:p>
        </p:txBody>
      </p:sp>
    </p:spTree>
    <p:extLst>
      <p:ext uri="{BB962C8B-B14F-4D97-AF65-F5344CB8AC3E}">
        <p14:creationId xmlns:p14="http://schemas.microsoft.com/office/powerpoint/2010/main" val="28071985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its core, Cyxtera is a colocation company with a diverse global footprint of 50+ data centers. </a:t>
            </a:r>
            <a:r>
              <a:rPr kumimoji="0" lang="en-US" sz="1050" b="0" i="0" u="none" strike="noStrike" kern="1200" cap="none" spc="0" normalizeH="0" baseline="0" noProof="0" dirty="0">
                <a:ln>
                  <a:noFill/>
                </a:ln>
                <a:solidFill>
                  <a:srgbClr val="B30071"/>
                </a:solidFill>
                <a:effectLst/>
                <a:uLnTx/>
                <a:uFillTx/>
                <a:latin typeface="Corbel" charset="0"/>
                <a:ea typeface="+mn-ea"/>
                <a:cs typeface="+mn-cs"/>
              </a:rPr>
              <a:t>We offer a full range of colocation and connectivity services across 50+ facilities in 29 markets. Our track record of operational excellence and diverse ecosystem of network providers make us the provider of choice for discriminating customers that rely on our cost-effective yet reliable solutions.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B30071"/>
              </a:solidFill>
              <a:effectLst/>
              <a:uLnTx/>
              <a:uFillTx/>
              <a:latin typeface="Corbel"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B30071"/>
                </a:solidFill>
                <a:effectLst/>
                <a:uLnTx/>
                <a:uFillTx/>
                <a:latin typeface="Corbel" charset="0"/>
                <a:ea typeface="+mn-ea"/>
                <a:cs typeface="+mn-cs"/>
              </a:rPr>
              <a:t>In the world of cloud-first, however, we knew it was time for colocation to evolve. We’re excited to share with you today how Cyxtera is helping our customers address their cloud-first mandates in innovative and more cost-effective ways.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
                <a:srgbClr val="B30071"/>
              </a:buClr>
              <a:buSzPct val="110000"/>
              <a:buFont typeface="Wingdings" charset="2"/>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For new logos unfamiliar with Cyxtera and/or our colocation offerings:</a:t>
            </a:r>
          </a:p>
          <a:p>
            <a:pPr marL="0" marR="0" lvl="0" indent="0" algn="l" defTabSz="457200" rtl="0" eaLnBrk="1" fontAlgn="auto" latinLnBrk="0" hangingPunct="1">
              <a:lnSpc>
                <a:spcPct val="100000"/>
              </a:lnSpc>
              <a:spcBef>
                <a:spcPct val="20000"/>
              </a:spcBef>
              <a:spcAft>
                <a:spcPts val="0"/>
              </a:spcAft>
              <a:buClr>
                <a:srgbClr val="B30071"/>
              </a:buClr>
              <a:buSzPct val="110000"/>
              <a:buFont typeface="Wingdings" charset="2"/>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Cyxtera was founded in May 2017 to deliver secure infrastructure for the modern enterprise. Our comprehensive portfolio meets the dynamic and distributed I.T. needs of over 3,500 customers worldwide, </a:t>
            </a:r>
            <a:r>
              <a:rPr kumimoji="0" lang="en-US" sz="1200" b="0" i="0" u="none" strike="noStrike" kern="1200" cap="none" spc="0" normalizeH="0" baseline="0" noProof="0" dirty="0">
                <a:ln>
                  <a:noFill/>
                </a:ln>
                <a:solidFill>
                  <a:prstClr val="white"/>
                </a:solidFill>
                <a:effectLst/>
                <a:uLnTx/>
                <a:uFillTx/>
                <a:latin typeface="+mn-lt"/>
                <a:ea typeface="+mn-ea"/>
                <a:cs typeface="+mn-cs"/>
              </a:rPr>
              <a:t>including global enterprises, leading service providers and federal government agencies</a:t>
            </a:r>
            <a:r>
              <a:rPr kumimoji="0" lang="en-US" sz="1200" b="0" i="0" u="none" strike="noStrike" kern="1200" cap="none" spc="0" normalizeH="0" baseline="0" noProof="0" dirty="0">
                <a:ln>
                  <a:noFill/>
                </a:ln>
                <a:solidFill>
                  <a:prstClr val="black"/>
                </a:solidFill>
                <a:effectLst/>
                <a:uLnTx/>
                <a:uFillTx/>
                <a:latin typeface="+mn-lt"/>
                <a:ea typeface="+mn-ea"/>
                <a:cs typeface="+mn-cs"/>
              </a:rPr>
              <a:t>.</a:t>
            </a:r>
            <a:r>
              <a:rPr kumimoji="0" lang="en-US" sz="1200" b="0" i="0" u="none" strike="noStrike" kern="1200" cap="none" spc="0" normalizeH="0" baseline="0" noProof="0" dirty="0">
                <a:ln>
                  <a:noFill/>
                </a:ln>
                <a:solidFill>
                  <a:srgbClr val="FFFFFF"/>
                </a:solidFill>
                <a:effectLst/>
                <a:uLnTx/>
                <a:uFillTx/>
                <a:latin typeface="AvenirLT-Book"/>
                <a:ea typeface="+mn-ea"/>
                <a:cs typeface="+mn-cs"/>
              </a:rPr>
              <a:t> We’ve brought together a global data center platform with advanced cybersecurity to secure and support our customers’ systems and apps wherever they run.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58535D-09B5-054C-A7ED-D2F2F4780B9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864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Cyxtera is the third largest data center interconnection provider world-wide with more than 40,000 cross connects and counting…</a:t>
            </a:r>
          </a:p>
          <a:p>
            <a:endParaRPr lang="en-US" dirty="0"/>
          </a:p>
          <a:p>
            <a:r>
              <a:rPr lang="en-US" dirty="0"/>
              <a:t>All totaled, Cyxtera is host to over 600 network POPs worldwide</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Our core markets now provide access to an average of 12 NPS per data center and across our global footprint we are averaging more than 10.  This means that we have all of the major providers from local dark fiber providers to regional cable companies, national carriers, and cloud on-ramp providers. </a:t>
            </a:r>
          </a:p>
          <a:p>
            <a:endParaRPr lang="en-US" dirty="0"/>
          </a:p>
          <a:p>
            <a:r>
              <a:rPr lang="en-US" dirty="0"/>
              <a:t>We continue to grow our ecosystem of providers. In fact we’ve grown our network service provider ecosystem 26% in the past 12 months</a:t>
            </a:r>
          </a:p>
          <a:p>
            <a:endParaRPr lang="en-US" dirty="0"/>
          </a:p>
          <a:p>
            <a:r>
              <a:rPr lang="en-US" dirty="0"/>
              <a:t>Cyxtera’s broad footprint of data centers offer several cloud on-ramp options, so you have direct connections within just 3ms of any public cloud</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Let’s see how our CXD and our Interconnection portfolio enable you make the connections you need across your distributed hybrid IT environment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58535D-09B5-054C-A7ED-D2F2F4780B9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703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That’s why we built CXD – The Cyxtera Extensible Data Center - to meet enterprise demand for a cloud agile private infrastructure platform. </a:t>
            </a:r>
          </a:p>
          <a:p>
            <a:endParaRPr lang="en-US" dirty="0"/>
          </a:p>
          <a:p>
            <a:r>
              <a:rPr lang="en-US" dirty="0"/>
              <a:t>As 451 Research analyst Craig Matsumoto highlighted in his Impact Report on CXD, we have taken a novel approach that makes traditional retail colocation more cloud-like in its agility but with all the cost, control, performance and security benefits of traditional retail </a:t>
            </a:r>
            <a:r>
              <a:rPr lang="en-US" dirty="0" err="1"/>
              <a:t>colo.</a:t>
            </a:r>
            <a:r>
              <a:rPr lang="en-US" dirty="0"/>
              <a:t> </a:t>
            </a:r>
          </a:p>
          <a:p>
            <a:endParaRPr lang="en-US" dirty="0"/>
          </a:p>
          <a:p>
            <a:r>
              <a:rPr lang="en-US" dirty="0"/>
              <a:t>The heart of CXD is </a:t>
            </a:r>
            <a:r>
              <a:rPr kumimoji="0" lang="en-US" sz="1200" b="0" i="0" u="none" strike="noStrike" kern="1200" cap="none" spc="0" normalizeH="0" baseline="0" noProof="0" dirty="0">
                <a:ln>
                  <a:noFill/>
                </a:ln>
                <a:solidFill>
                  <a:prstClr val="black"/>
                </a:solidFill>
                <a:effectLst/>
                <a:uLnTx/>
                <a:uFillTx/>
                <a:latin typeface="+mn-lt"/>
                <a:ea typeface="+mn-ea"/>
                <a:cs typeface="+mn-cs"/>
              </a:rPr>
              <a:t>the industry’s only programmable software-defined intra-data center network. This </a:t>
            </a:r>
            <a:r>
              <a:rPr lang="en-US" dirty="0"/>
              <a:t>massively scalable interconnection platform enables you to seamlessly extend your existing VLANs to connect within our facilities, across a metro region, to low latency cloud on-ramps, an ecosystem of hundreds of network service providers. </a:t>
            </a:r>
          </a:p>
          <a:p>
            <a:endParaRPr lang="en-US" dirty="0"/>
          </a:p>
          <a:p>
            <a:r>
              <a:rPr lang="en-US" dirty="0"/>
              <a:t>Because we built this programmable fabric, we’re able to deliver and seamlessly connect dedicated infrastructure on-demand  – from cabinets to compute options such as bare metal and HCI, and storage platforms – all pre-configured, easy to deploy and scale </a:t>
            </a:r>
          </a:p>
          <a:p>
            <a:endParaRPr lang="en-US" dirty="0"/>
          </a:p>
          <a:p>
            <a:r>
              <a:rPr lang="en-US" dirty="0"/>
              <a:t>Let’s take a closer look at our massively scalable, densely connected cloud and network provider ecosystem….</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58535D-09B5-054C-A7ED-D2F2F4780B9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4041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Imagine you’re a </a:t>
            </a:r>
            <a:r>
              <a:rPr lang="en-US" dirty="0" err="1"/>
              <a:t>colo</a:t>
            </a:r>
            <a:r>
              <a:rPr lang="en-US" dirty="0"/>
              <a:t> customer in one of our cages. You can point, click and create networks that </a:t>
            </a:r>
            <a:r>
              <a:rPr kumimoji="0" lang="en-US" sz="1200" b="0" i="0" u="none" strike="noStrike" kern="1200" cap="none" spc="0" normalizeH="0" baseline="0" noProof="0" dirty="0">
                <a:ln>
                  <a:noFill/>
                </a:ln>
                <a:solidFill>
                  <a:prstClr val="black"/>
                </a:solidFill>
                <a:effectLst/>
                <a:uLnTx/>
                <a:uFillTx/>
                <a:latin typeface="+mn-lt"/>
                <a:ea typeface="+mn-ea"/>
                <a:cs typeface="+mn-cs"/>
              </a:rPr>
              <a:t>easily link two more non-contiguous colocation spaces (cabinet / cage) on the same CXD-enabled Cyxtera data center campus. From the CXD portal you can connect these spaces and manage the logical VLAN networks with a keyboard and mouse rather than cable crimpers and patch cords.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&lt;CLICK – Metro Connect&gt;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Have deployments in multiple Cyxtera metro area data center campuses? Or want to access a service provider running in your metro area? Use CXD Metro Connect to extend secure layer 2 networks to manage them as a single virtual environment. You don’t have to wait (or pay for) a network provider to </a:t>
            </a:r>
            <a:r>
              <a:rPr kumimoji="0" lang="en-US" sz="1200" b="0" i="0" u="none" strike="noStrike" kern="1200" cap="none" spc="0" normalizeH="0" baseline="0" noProof="0" dirty="0" err="1">
                <a:ln>
                  <a:noFill/>
                </a:ln>
                <a:solidFill>
                  <a:prstClr val="black"/>
                </a:solidFill>
                <a:effectLst/>
                <a:uLnTx/>
                <a:uFillTx/>
                <a:latin typeface="+mn-lt"/>
                <a:ea typeface="+mn-ea"/>
                <a:cs typeface="+mn-cs"/>
              </a:rPr>
              <a:t>PoP</a:t>
            </a:r>
            <a:r>
              <a:rPr kumimoji="0" lang="en-US" sz="1200" b="0" i="0" u="none" strike="noStrike" kern="1200" cap="none" spc="0" normalizeH="0" baseline="0" noProof="0" dirty="0">
                <a:ln>
                  <a:noFill/>
                </a:ln>
                <a:solidFill>
                  <a:prstClr val="black"/>
                </a:solidFill>
                <a:effectLst/>
                <a:uLnTx/>
                <a:uFillTx/>
                <a:latin typeface="+mn-lt"/>
                <a:ea typeface="+mn-ea"/>
                <a:cs typeface="+mn-cs"/>
              </a:rPr>
              <a:t> into your facility – leverage our secure metro ring to access network provider </a:t>
            </a:r>
            <a:r>
              <a:rPr kumimoji="0" lang="en-US" sz="1200" b="0" i="0" u="none" strike="noStrike" kern="1200" cap="none" spc="0" normalizeH="0" baseline="0" noProof="0" dirty="0" err="1">
                <a:ln>
                  <a:noFill/>
                </a:ln>
                <a:solidFill>
                  <a:prstClr val="black"/>
                </a:solidFill>
                <a:effectLst/>
                <a:uLnTx/>
                <a:uFillTx/>
                <a:latin typeface="+mn-lt"/>
                <a:ea typeface="+mn-ea"/>
                <a:cs typeface="+mn-cs"/>
              </a:rPr>
              <a:t>PoPs</a:t>
            </a:r>
            <a:r>
              <a:rPr kumimoji="0" lang="en-US" sz="1200" b="0" i="0" u="none" strike="noStrike" kern="1200" cap="none" spc="0" normalizeH="0" baseline="0" noProof="0" dirty="0">
                <a:ln>
                  <a:noFill/>
                </a:ln>
                <a:solidFill>
                  <a:prstClr val="black"/>
                </a:solidFill>
                <a:effectLst/>
                <a:uLnTx/>
                <a:uFillTx/>
                <a:latin typeface="+mn-lt"/>
                <a:ea typeface="+mn-ea"/>
                <a:cs typeface="+mn-cs"/>
              </a:rPr>
              <a:t> in the other data center in the same metro.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&lt;CLICK – Clouds &amp; NSPs&gt;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Nearly every IT infrastructure deployment requires Internet and cloud connectivity. With CXD’s blended IP transit service (IP Connect) you can rapidly deploy and control of reliable Internet connections via API or web console.  [Combine IP Connect with Cyxtera’s </a:t>
            </a:r>
            <a:r>
              <a:rPr kumimoji="0" lang="en-US" sz="1200" b="0" i="0" u="none" strike="noStrike" kern="1200" cap="none" spc="0" normalizeH="0" baseline="0" noProof="0" dirty="0" err="1">
                <a:ln>
                  <a:noFill/>
                </a:ln>
                <a:solidFill>
                  <a:prstClr val="black"/>
                </a:solidFill>
                <a:effectLst/>
                <a:uLnTx/>
                <a:uFillTx/>
                <a:latin typeface="+mn-lt"/>
                <a:ea typeface="+mn-ea"/>
                <a:cs typeface="+mn-cs"/>
              </a:rPr>
              <a:t>AppGate</a:t>
            </a:r>
            <a:r>
              <a:rPr kumimoji="0" lang="en-US" sz="1200" b="0" i="0" u="none" strike="noStrike" kern="1200" cap="none" spc="0" normalizeH="0" baseline="0" noProof="0" dirty="0">
                <a:ln>
                  <a:noFill/>
                </a:ln>
                <a:solidFill>
                  <a:prstClr val="black"/>
                </a:solidFill>
                <a:effectLst/>
                <a:uLnTx/>
                <a:uFillTx/>
                <a:latin typeface="+mn-lt"/>
                <a:ea typeface="+mn-ea"/>
                <a:cs typeface="+mn-cs"/>
              </a:rPr>
              <a:t> SDP to create a secure remote access solution to your colocation space.]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a:t>
            </a:r>
            <a:r>
              <a:rPr lang="en-US" dirty="0" err="1"/>
              <a:t>ou</a:t>
            </a:r>
            <a:r>
              <a:rPr lang="en-US" dirty="0"/>
              <a:t> can connect to your choice of low-latency cloud on-ramps and network providers. </a:t>
            </a:r>
            <a:r>
              <a:rPr kumimoji="0" lang="en-US" sz="1200" b="0" i="0" u="none" strike="noStrike" kern="1200" cap="none" spc="0" normalizeH="0" baseline="0" noProof="0" dirty="0">
                <a:ln>
                  <a:noFill/>
                </a:ln>
                <a:solidFill>
                  <a:prstClr val="black"/>
                </a:solidFill>
                <a:effectLst/>
                <a:uLnTx/>
                <a:uFillTx/>
                <a:latin typeface="+mn-lt"/>
                <a:ea typeface="+mn-ea"/>
                <a:cs typeface="+mn-cs"/>
              </a:rPr>
              <a:t>Connections to your WAN can be made without the weeks of delay associated with traditional circuit provisioning (note this service is under development).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&lt;CLICK –SERVICES&gt;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CXD’s on-demand network even enables fast and seamless connectivity to a portfolio of CXD-enabled </a:t>
            </a:r>
            <a:r>
              <a:rPr lang="en-US" dirty="0"/>
              <a:t>HW, SW, and 3</a:t>
            </a:r>
            <a:r>
              <a:rPr lang="en-US" baseline="30000" dirty="0"/>
              <a:t>rd</a:t>
            </a:r>
            <a:r>
              <a:rPr lang="en-US" dirty="0"/>
              <a:t> party services.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Before we show you a live demo, let’s quickly walk through how easy it is to point, click and provision colocation on-demand.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064B2F-1B8B-EF48-8735-1670C50116A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06217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6B85A2E-1F44-3A4D-8BFB-4FBFC1643065}"/>
              </a:ext>
            </a:extLst>
          </p:cNvPr>
          <p:cNvSpPr/>
          <p:nvPr userDrawn="1"/>
        </p:nvSpPr>
        <p:spPr>
          <a:xfrm flipH="1">
            <a:off x="0" y="0"/>
            <a:ext cx="9144000" cy="5143500"/>
          </a:xfrm>
          <a:prstGeom prst="rect">
            <a:avLst/>
          </a:prstGeom>
          <a:gradFill flip="none" rotWithShape="1">
            <a:gsLst>
              <a:gs pos="0">
                <a:srgbClr val="225A83"/>
              </a:gs>
              <a:gs pos="57000">
                <a:srgbClr val="071631"/>
              </a:gs>
            </a:gsLst>
            <a:path path="circle">
              <a:fillToRect t="100000" r="100000"/>
            </a:path>
            <a:tileRect l="-100000" b="-10000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ctrTitle" hasCustomPrompt="1"/>
          </p:nvPr>
        </p:nvSpPr>
        <p:spPr>
          <a:xfrm>
            <a:off x="338750" y="1947483"/>
            <a:ext cx="7367160" cy="455214"/>
          </a:xfrm>
        </p:spPr>
        <p:txBody>
          <a:bodyPr anchor="t">
            <a:normAutofit/>
          </a:bodyPr>
          <a:lstStyle>
            <a:lvl1pPr algn="l">
              <a:lnSpc>
                <a:spcPts val="3600"/>
              </a:lnSpc>
              <a:defRPr sz="3200" b="1">
                <a:solidFill>
                  <a:schemeClr val="bg1"/>
                </a:solidFill>
                <a:latin typeface="Corbel" charset="0"/>
                <a:ea typeface="Corbel" charset="0"/>
                <a:cs typeface="Corbel" charset="0"/>
              </a:defRPr>
            </a:lvl1pPr>
          </a:lstStyle>
          <a:p>
            <a:r>
              <a:rPr lang="en-US" dirty="0"/>
              <a:t>Click to edit master title style</a:t>
            </a:r>
          </a:p>
        </p:txBody>
      </p:sp>
      <p:sp>
        <p:nvSpPr>
          <p:cNvPr id="3" name="Subtitle 2"/>
          <p:cNvSpPr>
            <a:spLocks noGrp="1"/>
          </p:cNvSpPr>
          <p:nvPr>
            <p:ph type="subTitle" idx="1"/>
          </p:nvPr>
        </p:nvSpPr>
        <p:spPr>
          <a:xfrm>
            <a:off x="351192" y="2404027"/>
            <a:ext cx="7367160" cy="285131"/>
          </a:xfrm>
        </p:spPr>
        <p:txBody>
          <a:bodyPr anchor="t">
            <a:noAutofit/>
          </a:bodyPr>
          <a:lstStyle>
            <a:lvl1pPr marL="0" indent="0" algn="l">
              <a:buNone/>
              <a:defRPr sz="1600" b="1">
                <a:solidFill>
                  <a:srgbClr val="4691D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7">
            <a:extLst>
              <a:ext uri="{FF2B5EF4-FFF2-40B4-BE49-F238E27FC236}">
                <a16:creationId xmlns:a16="http://schemas.microsoft.com/office/drawing/2014/main" id="{A99B8679-5E80-7340-A703-598A12CC45E8}"/>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457201" y="4490289"/>
            <a:ext cx="1950440" cy="331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0811285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2_Blank">
    <p:bg>
      <p:bgPr>
        <a:solidFill>
          <a:srgbClr val="07163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AC8DF9-768F-544D-ABF4-C7164A109AA2}" type="slidenum">
              <a:rPr lang="en-US" smtClean="0"/>
              <a:t>‹#›</a:t>
            </a:fld>
            <a:endParaRPr lang="en-US" dirty="0"/>
          </a:p>
        </p:txBody>
      </p:sp>
      <p:pic>
        <p:nvPicPr>
          <p:cNvPr id="5" name="Picture 4">
            <a:extLst>
              <a:ext uri="{FF2B5EF4-FFF2-40B4-BE49-F238E27FC236}">
                <a16:creationId xmlns:a16="http://schemas.microsoft.com/office/drawing/2014/main" id="{5E78A739-046E-F24E-A33B-3154335553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815" y="4933101"/>
            <a:ext cx="881560" cy="149797"/>
          </a:xfrm>
          <a:prstGeom prst="rect">
            <a:avLst/>
          </a:prstGeom>
        </p:spPr>
      </p:pic>
    </p:spTree>
    <p:extLst>
      <p:ext uri="{BB962C8B-B14F-4D97-AF65-F5344CB8AC3E}">
        <p14:creationId xmlns:p14="http://schemas.microsoft.com/office/powerpoint/2010/main" val="4254298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3_Blank">
    <p:bg>
      <p:bgPr>
        <a:solidFill>
          <a:srgbClr val="07163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AC8DF9-768F-544D-ABF4-C7164A109AA2}" type="slidenum">
              <a:rPr lang="en-US" smtClean="0"/>
              <a:t>‹#›</a:t>
            </a:fld>
            <a:endParaRPr lang="en-US" dirty="0"/>
          </a:p>
        </p:txBody>
      </p:sp>
    </p:spTree>
    <p:extLst>
      <p:ext uri="{BB962C8B-B14F-4D97-AF65-F5344CB8AC3E}">
        <p14:creationId xmlns:p14="http://schemas.microsoft.com/office/powerpoint/2010/main" val="1603917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290541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3AC8DF9-768F-544D-ABF4-C7164A109AA2}" type="slidenum">
              <a:rPr lang="en-US" smtClean="0"/>
              <a:t>‹#›</a:t>
            </a:fld>
            <a:endParaRPr lang="en-US"/>
          </a:p>
        </p:txBody>
      </p:sp>
      <p:cxnSp>
        <p:nvCxnSpPr>
          <p:cNvPr id="6" name="Straight Connector 5"/>
          <p:cNvCxnSpPr/>
          <p:nvPr userDrawn="1"/>
        </p:nvCxnSpPr>
        <p:spPr>
          <a:xfrm flipH="1">
            <a:off x="1793855" y="3506142"/>
            <a:ext cx="5484769" cy="0"/>
          </a:xfrm>
          <a:prstGeom prst="line">
            <a:avLst/>
          </a:prstGeom>
          <a:ln w="127000">
            <a:gradFill>
              <a:gsLst>
                <a:gs pos="0">
                  <a:srgbClr val="BD2487"/>
                </a:gs>
                <a:gs pos="100000">
                  <a:srgbClr val="9F42E5"/>
                </a:gs>
              </a:gsLst>
              <a:lin ang="10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290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3_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3434" y="818951"/>
            <a:ext cx="7367160" cy="455214"/>
          </a:xfrm>
        </p:spPr>
        <p:txBody>
          <a:bodyPr anchor="t">
            <a:normAutofit/>
          </a:bodyPr>
          <a:lstStyle>
            <a:lvl1pPr algn="l">
              <a:lnSpc>
                <a:spcPts val="1124"/>
              </a:lnSpc>
              <a:defRPr sz="999" b="0">
                <a:solidFill>
                  <a:schemeClr val="bg1"/>
                </a:solidFill>
                <a:latin typeface="Corbel" charset="0"/>
                <a:ea typeface="Corbel" charset="0"/>
                <a:cs typeface="Corbel" charset="0"/>
              </a:defRPr>
            </a:lvl1pPr>
          </a:lstStyle>
          <a:p>
            <a:r>
              <a:rPr lang="en-US" dirty="0"/>
              <a:t>Click to edit master title style</a:t>
            </a:r>
          </a:p>
        </p:txBody>
      </p:sp>
    </p:spTree>
    <p:extLst>
      <p:ext uri="{BB962C8B-B14F-4D97-AF65-F5344CB8AC3E}">
        <p14:creationId xmlns:p14="http://schemas.microsoft.com/office/powerpoint/2010/main" val="2543203003"/>
      </p:ext>
    </p:extLst>
  </p:cSld>
  <p:clrMapOvr>
    <a:masterClrMapping/>
  </p:clrMapOvr>
  <p:extLst>
    <p:ext uri="{DCECCB84-F9BA-43D5-87BE-67443E8EF086}">
      <p15:sldGuideLst xmlns:p15="http://schemas.microsoft.com/office/powerpoint/2012/main">
        <p15:guide id="1" orient="horz" pos="1179">
          <p15:clr>
            <a:srgbClr val="FBAE40"/>
          </p15:clr>
        </p15:guide>
        <p15:guide id="2" pos="209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ABCDE6F-4FA6-8B45-AA3A-5A8AE1C26A11}"/>
              </a:ext>
            </a:extLst>
          </p:cNvPr>
          <p:cNvSpPr/>
          <p:nvPr userDrawn="1"/>
        </p:nvSpPr>
        <p:spPr>
          <a:xfrm flipH="1">
            <a:off x="0" y="0"/>
            <a:ext cx="9144000" cy="5143500"/>
          </a:xfrm>
          <a:prstGeom prst="rect">
            <a:avLst/>
          </a:prstGeom>
          <a:gradFill flip="none" rotWithShape="1">
            <a:gsLst>
              <a:gs pos="51000">
                <a:srgbClr val="00263A"/>
              </a:gs>
              <a:gs pos="0">
                <a:srgbClr val="225A83"/>
              </a:gs>
              <a:gs pos="100000">
                <a:srgbClr val="00263A"/>
              </a:gs>
            </a:gsLst>
            <a:path path="circle">
              <a:fillToRect t="100000" r="100000"/>
            </a:path>
            <a:tileRect l="-100000" b="-10000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ctrTitle" hasCustomPrompt="1"/>
          </p:nvPr>
        </p:nvSpPr>
        <p:spPr>
          <a:xfrm>
            <a:off x="483433" y="818951"/>
            <a:ext cx="7367160" cy="455214"/>
          </a:xfrm>
        </p:spPr>
        <p:txBody>
          <a:bodyPr anchor="t">
            <a:normAutofit/>
          </a:bodyPr>
          <a:lstStyle>
            <a:lvl1pPr algn="l">
              <a:lnSpc>
                <a:spcPts val="3600"/>
              </a:lnSpc>
              <a:defRPr sz="3200" b="0">
                <a:solidFill>
                  <a:schemeClr val="bg1"/>
                </a:solidFill>
                <a:latin typeface="Corbel" charset="0"/>
                <a:ea typeface="Corbel" charset="0"/>
                <a:cs typeface="Corbel" charset="0"/>
              </a:defRPr>
            </a:lvl1pPr>
          </a:lstStyle>
          <a:p>
            <a:r>
              <a:rPr lang="en-US" dirty="0"/>
              <a:t>Click to edit master title style</a:t>
            </a:r>
          </a:p>
        </p:txBody>
      </p:sp>
      <p:sp>
        <p:nvSpPr>
          <p:cNvPr id="3" name="Subtitle 2"/>
          <p:cNvSpPr>
            <a:spLocks noGrp="1"/>
          </p:cNvSpPr>
          <p:nvPr>
            <p:ph type="subTitle" idx="1"/>
          </p:nvPr>
        </p:nvSpPr>
        <p:spPr>
          <a:xfrm>
            <a:off x="495875" y="1275495"/>
            <a:ext cx="7367160" cy="285131"/>
          </a:xfrm>
        </p:spPr>
        <p:txBody>
          <a:bodyPr anchor="t">
            <a:noAutofit/>
          </a:bodyPr>
          <a:lstStyle>
            <a:lvl1pPr marL="0" indent="0" algn="l">
              <a:buNone/>
              <a:defRPr sz="1600" b="1">
                <a:solidFill>
                  <a:srgbClr val="96B5C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7">
            <a:extLst>
              <a:ext uri="{FF2B5EF4-FFF2-40B4-BE49-F238E27FC236}">
                <a16:creationId xmlns:a16="http://schemas.microsoft.com/office/drawing/2014/main" id="{22238139-0520-4649-AA89-61156A96EB7E}"/>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6694263" y="4332063"/>
            <a:ext cx="2020366" cy="3433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B72AB87F-5E01-6940-8DC5-DE989195BAA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88433" y="4349363"/>
            <a:ext cx="2175685" cy="263878"/>
          </a:xfrm>
          <a:prstGeom prst="rect">
            <a:avLst/>
          </a:prstGeom>
        </p:spPr>
      </p:pic>
    </p:spTree>
    <p:extLst>
      <p:ext uri="{BB962C8B-B14F-4D97-AF65-F5344CB8AC3E}">
        <p14:creationId xmlns:p14="http://schemas.microsoft.com/office/powerpoint/2010/main" val="302680326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ABCDE6F-4FA6-8B45-AA3A-5A8AE1C26A11}"/>
              </a:ext>
            </a:extLst>
          </p:cNvPr>
          <p:cNvSpPr/>
          <p:nvPr userDrawn="1"/>
        </p:nvSpPr>
        <p:spPr>
          <a:xfrm>
            <a:off x="0" y="0"/>
            <a:ext cx="9144000" cy="5143500"/>
          </a:xfrm>
          <a:prstGeom prst="rect">
            <a:avLst/>
          </a:prstGeom>
          <a:gradFill flip="none" rotWithShape="1">
            <a:gsLst>
              <a:gs pos="51000">
                <a:srgbClr val="00263A"/>
              </a:gs>
              <a:gs pos="0">
                <a:srgbClr val="225A83"/>
              </a:gs>
              <a:gs pos="100000">
                <a:srgbClr val="00263A"/>
              </a:gs>
            </a:gsLst>
            <a:path path="circle">
              <a:fillToRect t="100000" r="100000"/>
            </a:path>
            <a:tileRect l="-100000" b="-10000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ctrTitle" hasCustomPrompt="1"/>
          </p:nvPr>
        </p:nvSpPr>
        <p:spPr>
          <a:xfrm>
            <a:off x="483433" y="818951"/>
            <a:ext cx="7367160" cy="455214"/>
          </a:xfrm>
        </p:spPr>
        <p:txBody>
          <a:bodyPr anchor="t">
            <a:normAutofit/>
          </a:bodyPr>
          <a:lstStyle>
            <a:lvl1pPr algn="l">
              <a:lnSpc>
                <a:spcPts val="3600"/>
              </a:lnSpc>
              <a:defRPr sz="3200" b="0">
                <a:solidFill>
                  <a:schemeClr val="bg1"/>
                </a:solidFill>
                <a:latin typeface="Corbel" charset="0"/>
                <a:ea typeface="Corbel" charset="0"/>
                <a:cs typeface="Corbel" charset="0"/>
              </a:defRPr>
            </a:lvl1pPr>
          </a:lstStyle>
          <a:p>
            <a:r>
              <a:rPr lang="en-US" dirty="0"/>
              <a:t>Click to edit master title style</a:t>
            </a:r>
          </a:p>
        </p:txBody>
      </p:sp>
    </p:spTree>
    <p:extLst>
      <p:ext uri="{BB962C8B-B14F-4D97-AF65-F5344CB8AC3E}">
        <p14:creationId xmlns:p14="http://schemas.microsoft.com/office/powerpoint/2010/main" val="362706845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2E451-5D61-9943-B114-3C07F91F220C}"/>
              </a:ext>
            </a:extLst>
          </p:cNvPr>
          <p:cNvSpPr/>
          <p:nvPr userDrawn="1"/>
        </p:nvSpPr>
        <p:spPr>
          <a:xfrm>
            <a:off x="0" y="0"/>
            <a:ext cx="9144000" cy="5143500"/>
          </a:xfrm>
          <a:prstGeom prst="rect">
            <a:avLst/>
          </a:prstGeom>
          <a:gradFill flip="none" rotWithShape="1">
            <a:gsLst>
              <a:gs pos="51000">
                <a:srgbClr val="00263A"/>
              </a:gs>
              <a:gs pos="0">
                <a:srgbClr val="225A83"/>
              </a:gs>
              <a:gs pos="100000">
                <a:srgbClr val="00263A"/>
              </a:gs>
            </a:gsLst>
            <a:path path="circle">
              <a:fillToRect t="100000" r="100000"/>
            </a:path>
            <a:tileRect l="-100000" b="-10000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ctrTitle" hasCustomPrompt="1"/>
          </p:nvPr>
        </p:nvSpPr>
        <p:spPr>
          <a:xfrm>
            <a:off x="483433" y="2344143"/>
            <a:ext cx="7367160" cy="455214"/>
          </a:xfrm>
        </p:spPr>
        <p:txBody>
          <a:bodyPr anchor="t">
            <a:normAutofit/>
          </a:bodyPr>
          <a:lstStyle>
            <a:lvl1pPr algn="l">
              <a:lnSpc>
                <a:spcPct val="100000"/>
              </a:lnSpc>
              <a:defRPr sz="3200" b="1">
                <a:solidFill>
                  <a:schemeClr val="bg1"/>
                </a:solidFill>
                <a:latin typeface="Corbel" charset="0"/>
                <a:ea typeface="Corbel" charset="0"/>
                <a:cs typeface="Corbel" charset="0"/>
              </a:defRPr>
            </a:lvl1pPr>
          </a:lstStyle>
          <a:p>
            <a:r>
              <a:rPr lang="en-US" dirty="0"/>
              <a:t>Click to edit master title style</a:t>
            </a:r>
          </a:p>
        </p:txBody>
      </p:sp>
      <p:pic>
        <p:nvPicPr>
          <p:cNvPr id="7" name="Picture 7">
            <a:extLst>
              <a:ext uri="{FF2B5EF4-FFF2-40B4-BE49-F238E27FC236}">
                <a16:creationId xmlns:a16="http://schemas.microsoft.com/office/drawing/2014/main" id="{D9DFC8CC-F706-484D-BE65-F243230CFF0A}"/>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299479" y="4155972"/>
            <a:ext cx="1408087" cy="5350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144371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263A"/>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23AC8DF9-768F-544D-ABF4-C7164A109AA2}" type="slidenum">
              <a:rPr lang="en-US" smtClean="0"/>
              <a:t>‹#›</a:t>
            </a:fld>
            <a:endParaRPr lang="en-US"/>
          </a:p>
        </p:txBody>
      </p:sp>
      <p:sp>
        <p:nvSpPr>
          <p:cNvPr id="11" name="Content Placeholder 9"/>
          <p:cNvSpPr>
            <a:spLocks noGrp="1"/>
          </p:cNvSpPr>
          <p:nvPr>
            <p:ph sz="quarter" idx="14"/>
          </p:nvPr>
        </p:nvSpPr>
        <p:spPr>
          <a:xfrm>
            <a:off x="202367" y="989351"/>
            <a:ext cx="8484433" cy="3386777"/>
          </a:xfrm>
        </p:spPr>
        <p:txBody>
          <a:bodyPr/>
          <a:lstStyle>
            <a:lvl1pPr>
              <a:buClr>
                <a:srgbClr val="4791D1"/>
              </a:buClr>
              <a:buSzPct val="90000"/>
              <a:defRPr/>
            </a:lvl1pPr>
            <a:lvl2pPr>
              <a:buClr>
                <a:srgbClr val="4791D1"/>
              </a:buClr>
              <a:buSzPct val="90000"/>
              <a:defRPr/>
            </a:lvl2pPr>
            <a:lvl3pPr>
              <a:buClr>
                <a:srgbClr val="4791D1"/>
              </a:buClr>
              <a:buSzPct val="90000"/>
              <a:defRPr/>
            </a:lvl3pPr>
            <a:lvl4pPr>
              <a:buClr>
                <a:srgbClr val="4791D1"/>
              </a:buClr>
              <a:buSzPct val="90000"/>
              <a:defRPr/>
            </a:lvl4pPr>
            <a:lvl5pPr>
              <a:buClr>
                <a:srgbClr val="4791D1"/>
              </a:buClr>
              <a:buSzPct val="9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9243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337CD97-A4EF-1D44-9B50-ECDFBEAB04C5}"/>
              </a:ext>
            </a:extLst>
          </p:cNvPr>
          <p:cNvSpPr/>
          <p:nvPr userDrawn="1"/>
        </p:nvSpPr>
        <p:spPr>
          <a:xfrm flipH="1">
            <a:off x="0" y="0"/>
            <a:ext cx="9144000" cy="5143499"/>
          </a:xfrm>
          <a:prstGeom prst="rect">
            <a:avLst/>
          </a:prstGeom>
          <a:gradFill flip="none" rotWithShape="1">
            <a:gsLst>
              <a:gs pos="51000">
                <a:srgbClr val="00263A"/>
              </a:gs>
              <a:gs pos="0">
                <a:srgbClr val="225A83"/>
              </a:gs>
              <a:gs pos="100000">
                <a:srgbClr val="00263A"/>
              </a:gs>
            </a:gsLst>
            <a:path path="circle">
              <a:fillToRect t="100000" r="100000"/>
            </a:path>
            <a:tileRect l="-100000" b="-10000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2807318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337CD97-A4EF-1D44-9B50-ECDFBEAB04C5}"/>
              </a:ext>
            </a:extLst>
          </p:cNvPr>
          <p:cNvSpPr/>
          <p:nvPr userDrawn="1"/>
        </p:nvSpPr>
        <p:spPr>
          <a:xfrm flipH="1">
            <a:off x="0" y="0"/>
            <a:ext cx="9144000" cy="5143499"/>
          </a:xfrm>
          <a:prstGeom prst="rect">
            <a:avLst/>
          </a:prstGeom>
          <a:gradFill flip="none" rotWithShape="1">
            <a:gsLst>
              <a:gs pos="51000">
                <a:srgbClr val="00263A"/>
              </a:gs>
              <a:gs pos="0">
                <a:srgbClr val="225A83"/>
              </a:gs>
              <a:gs pos="100000">
                <a:srgbClr val="00263A"/>
              </a:gs>
            </a:gsLst>
            <a:path path="circle">
              <a:fillToRect t="100000" r="100000"/>
            </a:path>
            <a:tileRect l="-100000" b="-10000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 name="Slide Number Placeholder 5">
            <a:extLst>
              <a:ext uri="{FF2B5EF4-FFF2-40B4-BE49-F238E27FC236}">
                <a16:creationId xmlns:a16="http://schemas.microsoft.com/office/drawing/2014/main" id="{BDCD1107-FDCD-1C40-98F3-A9F611C97E8C}"/>
              </a:ext>
            </a:extLst>
          </p:cNvPr>
          <p:cNvSpPr>
            <a:spLocks noGrp="1"/>
          </p:cNvSpPr>
          <p:nvPr>
            <p:ph type="sldNum" sz="quarter" idx="12"/>
          </p:nvPr>
        </p:nvSpPr>
        <p:spPr>
          <a:xfrm>
            <a:off x="8763000" y="4857750"/>
            <a:ext cx="368300" cy="273844"/>
          </a:xfrm>
        </p:spPr>
        <p:txBody>
          <a:bodyPr/>
          <a:lstStyle/>
          <a:p>
            <a:fld id="{23AC8DF9-768F-544D-ABF4-C7164A109AA2}" type="slidenum">
              <a:rPr lang="en-US" smtClean="0"/>
              <a:t>‹#›</a:t>
            </a:fld>
            <a:endParaRPr lang="en-US"/>
          </a:p>
        </p:txBody>
      </p:sp>
      <p:pic>
        <p:nvPicPr>
          <p:cNvPr id="9" name="Picture 8">
            <a:extLst>
              <a:ext uri="{FF2B5EF4-FFF2-40B4-BE49-F238E27FC236}">
                <a16:creationId xmlns:a16="http://schemas.microsoft.com/office/drawing/2014/main" id="{B8E4FCDC-82EE-D741-A66C-8585B8FCE76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6815" y="4933101"/>
            <a:ext cx="881564" cy="149797"/>
          </a:xfrm>
          <a:prstGeom prst="rect">
            <a:avLst/>
          </a:prstGeom>
        </p:spPr>
      </p:pic>
    </p:spTree>
    <p:extLst>
      <p:ext uri="{BB962C8B-B14F-4D97-AF65-F5344CB8AC3E}">
        <p14:creationId xmlns:p14="http://schemas.microsoft.com/office/powerpoint/2010/main" val="707121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263A"/>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23AC8DF9-768F-544D-ABF4-C7164A109AA2}" type="slidenum">
              <a:rPr lang="en-US" smtClean="0"/>
              <a:t>‹#›</a:t>
            </a:fld>
            <a:endParaRPr lang="en-US"/>
          </a:p>
        </p:txBody>
      </p:sp>
      <p:sp>
        <p:nvSpPr>
          <p:cNvPr id="11" name="Content Placeholder 9"/>
          <p:cNvSpPr>
            <a:spLocks noGrp="1"/>
          </p:cNvSpPr>
          <p:nvPr>
            <p:ph sz="quarter" idx="14"/>
          </p:nvPr>
        </p:nvSpPr>
        <p:spPr>
          <a:xfrm>
            <a:off x="347051" y="1085850"/>
            <a:ext cx="8484433" cy="3290278"/>
          </a:xfrm>
        </p:spPr>
        <p:txBody>
          <a:bodyPr/>
          <a:lstStyle>
            <a:lvl1pPr>
              <a:buClr>
                <a:srgbClr val="4691D0"/>
              </a:buClr>
              <a:defRPr/>
            </a:lvl1pPr>
            <a:lvl2pPr>
              <a:buClr>
                <a:srgbClr val="4691D0"/>
              </a:buClr>
              <a:defRPr/>
            </a:lvl2pPr>
            <a:lvl3pPr>
              <a:buClr>
                <a:srgbClr val="4691D0"/>
              </a:buClr>
              <a:defRPr/>
            </a:lvl3pPr>
            <a:lvl4pPr>
              <a:buClr>
                <a:srgbClr val="4691D0"/>
              </a:buClr>
              <a:defRPr/>
            </a:lvl4pPr>
            <a:lvl5pPr>
              <a:buClr>
                <a:srgbClr val="4691D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38291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AC8DF9-768F-544D-ABF4-C7164A109AA2}" type="slidenum">
              <a:rPr lang="en-US" smtClean="0"/>
              <a:t>‹#›</a:t>
            </a:fld>
            <a:endParaRPr lang="en-US"/>
          </a:p>
        </p:txBody>
      </p:sp>
    </p:spTree>
    <p:extLst>
      <p:ext uri="{BB962C8B-B14F-4D97-AF65-F5344CB8AC3E}">
        <p14:creationId xmlns:p14="http://schemas.microsoft.com/office/powerpoint/2010/main" val="33571315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0_Title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7A8A7D-60A6-C344-8C1B-B30BA63D9E01}"/>
              </a:ext>
            </a:extLst>
          </p:cNvPr>
          <p:cNvPicPr>
            <a:picLocks noChangeAspect="1"/>
          </p:cNvPicPr>
          <p:nvPr userDrawn="1"/>
        </p:nvPicPr>
        <p:blipFill>
          <a:blip r:embed="rId2"/>
          <a:stretch>
            <a:fillRect/>
          </a:stretch>
        </p:blipFill>
        <p:spPr>
          <a:xfrm>
            <a:off x="198927" y="4803939"/>
            <a:ext cx="475525" cy="152168"/>
          </a:xfrm>
          <a:prstGeom prst="rect">
            <a:avLst/>
          </a:prstGeom>
        </p:spPr>
      </p:pic>
      <p:sp>
        <p:nvSpPr>
          <p:cNvPr id="4" name="Title 1">
            <a:extLst>
              <a:ext uri="{FF2B5EF4-FFF2-40B4-BE49-F238E27FC236}">
                <a16:creationId xmlns:a16="http://schemas.microsoft.com/office/drawing/2014/main" id="{2A600B57-44B7-DF4C-ABDB-C573761493C8}"/>
              </a:ext>
            </a:extLst>
          </p:cNvPr>
          <p:cNvSpPr>
            <a:spLocks noGrp="1"/>
          </p:cNvSpPr>
          <p:nvPr>
            <p:ph type="title"/>
          </p:nvPr>
        </p:nvSpPr>
        <p:spPr>
          <a:xfrm>
            <a:off x="208230" y="302812"/>
            <a:ext cx="8478570" cy="706614"/>
          </a:xfrm>
        </p:spPr>
        <p:txBody>
          <a:bodyPr/>
          <a:lstStyle>
            <a:lvl1pPr>
              <a:defRPr b="1">
                <a:solidFill>
                  <a:srgbClr val="54585D"/>
                </a:solidFill>
              </a:defRPr>
            </a:lvl1pPr>
          </a:lstStyle>
          <a:p>
            <a:r>
              <a:rPr lang="en-US" dirty="0"/>
              <a:t>Click to edit Master title style</a:t>
            </a:r>
          </a:p>
        </p:txBody>
      </p:sp>
      <p:sp>
        <p:nvSpPr>
          <p:cNvPr id="5" name="Content Placeholder 9">
            <a:extLst>
              <a:ext uri="{FF2B5EF4-FFF2-40B4-BE49-F238E27FC236}">
                <a16:creationId xmlns:a16="http://schemas.microsoft.com/office/drawing/2014/main" id="{47D8269F-9833-174D-8D10-8D0C6CED6EBF}"/>
              </a:ext>
            </a:extLst>
          </p:cNvPr>
          <p:cNvSpPr>
            <a:spLocks noGrp="1"/>
          </p:cNvSpPr>
          <p:nvPr>
            <p:ph sz="quarter" idx="14"/>
          </p:nvPr>
        </p:nvSpPr>
        <p:spPr>
          <a:xfrm>
            <a:off x="202367" y="1129200"/>
            <a:ext cx="8484433" cy="3386777"/>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4324544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23AC8DF9-768F-544D-ABF4-C7164A109AA2}" type="slidenum">
              <a:rPr lang="en-US" smtClean="0"/>
              <a:t>‹#›</a:t>
            </a:fld>
            <a:endParaRPr lang="en-US"/>
          </a:p>
        </p:txBody>
      </p:sp>
    </p:spTree>
    <p:extLst>
      <p:ext uri="{BB962C8B-B14F-4D97-AF65-F5344CB8AC3E}">
        <p14:creationId xmlns:p14="http://schemas.microsoft.com/office/powerpoint/2010/main" val="6100907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163484-2C63-F246-910F-BCDEECA17EE3}"/>
              </a:ext>
            </a:extLst>
          </p:cNvPr>
          <p:cNvSpPr/>
          <p:nvPr userDrawn="1"/>
        </p:nvSpPr>
        <p:spPr>
          <a:xfrm flipH="1">
            <a:off x="0" y="-11906"/>
            <a:ext cx="9144000" cy="5143500"/>
          </a:xfrm>
          <a:prstGeom prst="rect">
            <a:avLst/>
          </a:prstGeom>
          <a:gradFill flip="none" rotWithShape="1">
            <a:gsLst>
              <a:gs pos="51000">
                <a:srgbClr val="00263A"/>
              </a:gs>
              <a:gs pos="0">
                <a:srgbClr val="225A83"/>
              </a:gs>
              <a:gs pos="100000">
                <a:srgbClr val="00263A"/>
              </a:gs>
            </a:gsLst>
            <a:path path="circle">
              <a:fillToRect t="100000" r="100000"/>
            </a:path>
            <a:tileRect l="-100000" b="-10000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ctrTitle"/>
          </p:nvPr>
        </p:nvSpPr>
        <p:spPr>
          <a:xfrm>
            <a:off x="341271" y="1841658"/>
            <a:ext cx="7772400" cy="1102519"/>
          </a:xfrm>
        </p:spPr>
        <p:txBody>
          <a:bodyPr/>
          <a:lstStyle>
            <a:lvl1pPr>
              <a:defRPr b="1">
                <a:solidFill>
                  <a:schemeClr val="bg1"/>
                </a:solidFill>
                <a:latin typeface="Corbel" charset="0"/>
                <a:ea typeface="Corbel" charset="0"/>
                <a:cs typeface="Corbel"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23AC8DF9-768F-544D-ABF4-C7164A109AA2}" type="slidenum">
              <a:rPr lang="en-US" smtClean="0"/>
              <a:t>‹#›</a:t>
            </a:fld>
            <a:endParaRPr lang="en-US"/>
          </a:p>
        </p:txBody>
      </p:sp>
      <p:pic>
        <p:nvPicPr>
          <p:cNvPr id="7" name="Picture 6">
            <a:extLst>
              <a:ext uri="{FF2B5EF4-FFF2-40B4-BE49-F238E27FC236}">
                <a16:creationId xmlns:a16="http://schemas.microsoft.com/office/drawing/2014/main" id="{61E5F3D9-90F5-444D-A104-3455C7BD505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6815" y="4933101"/>
            <a:ext cx="881564" cy="149797"/>
          </a:xfrm>
          <a:prstGeom prst="rect">
            <a:avLst/>
          </a:prstGeom>
        </p:spPr>
      </p:pic>
    </p:spTree>
    <p:extLst>
      <p:ext uri="{BB962C8B-B14F-4D97-AF65-F5344CB8AC3E}">
        <p14:creationId xmlns:p14="http://schemas.microsoft.com/office/powerpoint/2010/main" val="1571418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F0E56-8693-6444-BB4E-220DAF0C30F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B9A1ACE6-D199-5646-BEB5-2E10DAFD23DA}"/>
              </a:ext>
            </a:extLst>
          </p:cNvPr>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3AC8DF9-768F-544D-ABF4-C7164A109AA2}" type="slidenum">
              <a:rPr kumimoji="0" lang="en-US" sz="600" b="1" i="0" u="none" strike="noStrike" kern="1200" cap="none" spc="0" normalizeH="0" baseline="0" noProof="0" smtClean="0">
                <a:ln>
                  <a:noFill/>
                </a:ln>
                <a:solidFill>
                  <a:prstClr val="white"/>
                </a:solidFill>
                <a:effectLst/>
                <a:uLnTx/>
                <a:uFillTx/>
                <a:latin typeface="Arial"/>
                <a:ea typeface="+mn-ea"/>
                <a:cs typeface="Aria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600" b="1" i="0" u="none" strike="noStrike" kern="1200" cap="none" spc="0" normalizeH="0" baseline="0" noProof="0" dirty="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2806859790"/>
      </p:ext>
    </p:extLst>
  </p:cSld>
  <p:clrMapOvr>
    <a:masterClrMapping/>
  </p:clrMapOvr>
  <p:extLst>
    <p:ext uri="{DCECCB84-F9BA-43D5-87BE-67443E8EF086}">
      <p15:sldGuideLst xmlns:p15="http://schemas.microsoft.com/office/powerpoint/2012/main">
        <p15:guide id="2" pos="547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6B85A2E-1F44-3A4D-8BFB-4FBFC1643065}"/>
              </a:ext>
            </a:extLst>
          </p:cNvPr>
          <p:cNvSpPr/>
          <p:nvPr userDrawn="1"/>
        </p:nvSpPr>
        <p:spPr>
          <a:xfrm flipH="1">
            <a:off x="0" y="0"/>
            <a:ext cx="9144000" cy="5143500"/>
          </a:xfrm>
          <a:prstGeom prst="rect">
            <a:avLst/>
          </a:prstGeom>
          <a:gradFill flip="none" rotWithShape="1">
            <a:gsLst>
              <a:gs pos="0">
                <a:srgbClr val="225A83"/>
              </a:gs>
              <a:gs pos="57000">
                <a:srgbClr val="071631"/>
              </a:gs>
            </a:gsLst>
            <a:path path="circle">
              <a:fillToRect t="100000" r="100000"/>
            </a:path>
            <a:tileRect l="-100000" b="-10000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ctrTitle" hasCustomPrompt="1"/>
          </p:nvPr>
        </p:nvSpPr>
        <p:spPr>
          <a:xfrm>
            <a:off x="338750" y="1947483"/>
            <a:ext cx="7367160" cy="455214"/>
          </a:xfrm>
        </p:spPr>
        <p:txBody>
          <a:bodyPr anchor="t">
            <a:normAutofit/>
          </a:bodyPr>
          <a:lstStyle>
            <a:lvl1pPr algn="l">
              <a:lnSpc>
                <a:spcPts val="3600"/>
              </a:lnSpc>
              <a:defRPr sz="3200" b="1">
                <a:solidFill>
                  <a:schemeClr val="bg1"/>
                </a:solidFill>
                <a:latin typeface="Corbel" charset="0"/>
                <a:ea typeface="Corbel" charset="0"/>
                <a:cs typeface="Corbel" charset="0"/>
              </a:defRPr>
            </a:lvl1pPr>
          </a:lstStyle>
          <a:p>
            <a:r>
              <a:rPr lang="en-US" dirty="0"/>
              <a:t>Click to edit master title style</a:t>
            </a:r>
          </a:p>
        </p:txBody>
      </p:sp>
      <p:sp>
        <p:nvSpPr>
          <p:cNvPr id="3" name="Subtitle 2"/>
          <p:cNvSpPr>
            <a:spLocks noGrp="1"/>
          </p:cNvSpPr>
          <p:nvPr>
            <p:ph type="subTitle" idx="1"/>
          </p:nvPr>
        </p:nvSpPr>
        <p:spPr>
          <a:xfrm>
            <a:off x="351192" y="2404027"/>
            <a:ext cx="7367160" cy="285131"/>
          </a:xfrm>
        </p:spPr>
        <p:txBody>
          <a:bodyPr anchor="t">
            <a:noAutofit/>
          </a:bodyPr>
          <a:lstStyle>
            <a:lvl1pPr marL="0" indent="0" algn="l">
              <a:buNone/>
              <a:defRPr sz="1600" b="1">
                <a:solidFill>
                  <a:srgbClr val="4691D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7">
            <a:extLst>
              <a:ext uri="{FF2B5EF4-FFF2-40B4-BE49-F238E27FC236}">
                <a16:creationId xmlns:a16="http://schemas.microsoft.com/office/drawing/2014/main" id="{A99B8679-5E80-7340-A703-598A12CC45E8}"/>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457201" y="4490289"/>
            <a:ext cx="1950440" cy="331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5422713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263A"/>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23AC8DF9-768F-544D-ABF4-C7164A109AA2}" type="slidenum">
              <a:rPr lang="en-US" smtClean="0"/>
              <a:t>‹#›</a:t>
            </a:fld>
            <a:endParaRPr lang="en-US"/>
          </a:p>
        </p:txBody>
      </p:sp>
      <p:sp>
        <p:nvSpPr>
          <p:cNvPr id="11" name="Content Placeholder 9"/>
          <p:cNvSpPr>
            <a:spLocks noGrp="1"/>
          </p:cNvSpPr>
          <p:nvPr>
            <p:ph sz="quarter" idx="14"/>
          </p:nvPr>
        </p:nvSpPr>
        <p:spPr>
          <a:xfrm>
            <a:off x="347051" y="1085850"/>
            <a:ext cx="8484433" cy="3290278"/>
          </a:xfrm>
        </p:spPr>
        <p:txBody>
          <a:bodyPr/>
          <a:lstStyle>
            <a:lvl1pPr>
              <a:buClr>
                <a:srgbClr val="4691D0"/>
              </a:buClr>
              <a:defRPr/>
            </a:lvl1pPr>
            <a:lvl2pPr>
              <a:buClr>
                <a:srgbClr val="4691D0"/>
              </a:buClr>
              <a:defRPr/>
            </a:lvl2pPr>
            <a:lvl3pPr>
              <a:buClr>
                <a:srgbClr val="4691D0"/>
              </a:buClr>
              <a:defRPr/>
            </a:lvl3pPr>
            <a:lvl4pPr>
              <a:buClr>
                <a:srgbClr val="4691D0"/>
              </a:buClr>
              <a:defRPr/>
            </a:lvl4pPr>
            <a:lvl5pPr>
              <a:buClr>
                <a:srgbClr val="4691D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200214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263A"/>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23AC8DF9-768F-544D-ABF4-C7164A109AA2}" type="slidenum">
              <a:rPr lang="en-US" smtClean="0"/>
              <a:t>‹#›</a:t>
            </a:fld>
            <a:endParaRPr lang="en-US"/>
          </a:p>
        </p:txBody>
      </p:sp>
      <p:sp>
        <p:nvSpPr>
          <p:cNvPr id="11" name="Content Placeholder 9"/>
          <p:cNvSpPr>
            <a:spLocks noGrp="1"/>
          </p:cNvSpPr>
          <p:nvPr>
            <p:ph sz="quarter" idx="14"/>
          </p:nvPr>
        </p:nvSpPr>
        <p:spPr>
          <a:xfrm>
            <a:off x="3197629" y="1085850"/>
            <a:ext cx="5633855" cy="3290278"/>
          </a:xfrm>
        </p:spPr>
        <p:txBody>
          <a:bodyPr/>
          <a:lstStyle>
            <a:lvl1pPr>
              <a:buClr>
                <a:srgbClr val="4691D0"/>
              </a:buClr>
              <a:defRPr/>
            </a:lvl1pPr>
            <a:lvl2pPr>
              <a:buClr>
                <a:srgbClr val="4691D0"/>
              </a:buClr>
              <a:defRPr/>
            </a:lvl2pPr>
            <a:lvl3pPr>
              <a:buClr>
                <a:srgbClr val="4691D0"/>
              </a:buClr>
              <a:defRPr/>
            </a:lvl3pPr>
            <a:lvl4pPr>
              <a:buClr>
                <a:srgbClr val="4691D0"/>
              </a:buClr>
              <a:defRPr/>
            </a:lvl4pPr>
            <a:lvl5pPr>
              <a:buClr>
                <a:srgbClr val="4691D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844736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163484-2C63-F246-910F-BCDEECA17EE3}"/>
              </a:ext>
            </a:extLst>
          </p:cNvPr>
          <p:cNvSpPr/>
          <p:nvPr userDrawn="1"/>
        </p:nvSpPr>
        <p:spPr>
          <a:xfrm flipH="1">
            <a:off x="0" y="0"/>
            <a:ext cx="9144000" cy="5143500"/>
          </a:xfrm>
          <a:prstGeom prst="rect">
            <a:avLst/>
          </a:prstGeom>
          <a:gradFill flip="none" rotWithShape="1">
            <a:gsLst>
              <a:gs pos="0">
                <a:srgbClr val="225A83"/>
              </a:gs>
              <a:gs pos="56000">
                <a:srgbClr val="071631"/>
              </a:gs>
            </a:gsLst>
            <a:path path="circle">
              <a:fillToRect t="100000" r="100000"/>
            </a:path>
            <a:tileRect l="-100000" b="-10000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Slide Number Placeholder 5"/>
          <p:cNvSpPr>
            <a:spLocks noGrp="1"/>
          </p:cNvSpPr>
          <p:nvPr>
            <p:ph type="sldNum" sz="quarter" idx="12"/>
          </p:nvPr>
        </p:nvSpPr>
        <p:spPr/>
        <p:txBody>
          <a:bodyPr/>
          <a:lstStyle/>
          <a:p>
            <a:fld id="{23AC8DF9-768F-544D-ABF4-C7164A109AA2}" type="slidenum">
              <a:rPr lang="en-US" smtClean="0"/>
              <a:t>‹#›</a:t>
            </a:fld>
            <a:endParaRPr lang="en-US"/>
          </a:p>
        </p:txBody>
      </p:sp>
      <p:pic>
        <p:nvPicPr>
          <p:cNvPr id="9" name="Picture 8">
            <a:extLst>
              <a:ext uri="{FF2B5EF4-FFF2-40B4-BE49-F238E27FC236}">
                <a16:creationId xmlns:a16="http://schemas.microsoft.com/office/drawing/2014/main" id="{8EEF22BD-DB94-2A42-9E24-6607ED59B6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51318" y="2397820"/>
            <a:ext cx="3258866" cy="395252"/>
          </a:xfrm>
          <a:prstGeom prst="rect">
            <a:avLst/>
          </a:prstGeom>
        </p:spPr>
      </p:pic>
      <p:pic>
        <p:nvPicPr>
          <p:cNvPr id="7" name="Picture 7">
            <a:extLst>
              <a:ext uri="{FF2B5EF4-FFF2-40B4-BE49-F238E27FC236}">
                <a16:creationId xmlns:a16="http://schemas.microsoft.com/office/drawing/2014/main" id="{365AC269-8116-F94A-AE6D-1C01E085A54C}"/>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tretch>
            <a:fillRect/>
          </a:stretch>
        </p:blipFill>
        <p:spPr bwMode="auto">
          <a:xfrm>
            <a:off x="533816" y="2334048"/>
            <a:ext cx="3258866" cy="5537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2088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163484-2C63-F246-910F-BCDEECA17EE3}"/>
              </a:ext>
            </a:extLst>
          </p:cNvPr>
          <p:cNvSpPr/>
          <p:nvPr userDrawn="1"/>
        </p:nvSpPr>
        <p:spPr>
          <a:xfrm flipH="1">
            <a:off x="0" y="0"/>
            <a:ext cx="9144000" cy="5143500"/>
          </a:xfrm>
          <a:prstGeom prst="rect">
            <a:avLst/>
          </a:prstGeom>
          <a:gradFill flip="none" rotWithShape="1">
            <a:gsLst>
              <a:gs pos="51000">
                <a:srgbClr val="00263A"/>
              </a:gs>
              <a:gs pos="0">
                <a:srgbClr val="225A83"/>
              </a:gs>
              <a:gs pos="100000">
                <a:srgbClr val="00263A"/>
              </a:gs>
            </a:gsLst>
            <a:path path="circle">
              <a:fillToRect t="100000" r="100000"/>
            </a:path>
            <a:tileRect l="-100000" b="-10000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ctrTitle"/>
          </p:nvPr>
        </p:nvSpPr>
        <p:spPr>
          <a:xfrm>
            <a:off x="341271" y="1841658"/>
            <a:ext cx="7772400" cy="1102519"/>
          </a:xfrm>
        </p:spPr>
        <p:txBody>
          <a:bodyPr/>
          <a:lstStyle>
            <a:lvl1pPr>
              <a:defRPr b="1">
                <a:solidFill>
                  <a:schemeClr val="bg1"/>
                </a:solidFill>
                <a:latin typeface="Corbel" charset="0"/>
                <a:ea typeface="Corbel" charset="0"/>
                <a:cs typeface="Corbel" charset="0"/>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23AC8DF9-768F-544D-ABF4-C7164A109AA2}" type="slidenum">
              <a:rPr lang="en-US" smtClean="0"/>
              <a:t>‹#›</a:t>
            </a:fld>
            <a:endParaRPr lang="en-US"/>
          </a:p>
        </p:txBody>
      </p:sp>
      <p:pic>
        <p:nvPicPr>
          <p:cNvPr id="8" name="Picture 7">
            <a:extLst>
              <a:ext uri="{FF2B5EF4-FFF2-40B4-BE49-F238E27FC236}">
                <a16:creationId xmlns:a16="http://schemas.microsoft.com/office/drawing/2014/main" id="{310FC98E-9C95-8040-B9B1-A0DF7D6313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815" y="4933101"/>
            <a:ext cx="881560" cy="149797"/>
          </a:xfrm>
          <a:prstGeom prst="rect">
            <a:avLst/>
          </a:prstGeom>
        </p:spPr>
      </p:pic>
    </p:spTree>
    <p:extLst>
      <p:ext uri="{BB962C8B-B14F-4D97-AF65-F5344CB8AC3E}">
        <p14:creationId xmlns:p14="http://schemas.microsoft.com/office/powerpoint/2010/main" val="3829062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263A"/>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23AC8DF9-768F-544D-ABF4-C7164A109AA2}" type="slidenum">
              <a:rPr lang="en-US" smtClean="0"/>
              <a:t>‹#›</a:t>
            </a:fld>
            <a:endParaRPr lang="en-US"/>
          </a:p>
        </p:txBody>
      </p:sp>
      <p:sp>
        <p:nvSpPr>
          <p:cNvPr id="11" name="Content Placeholder 9"/>
          <p:cNvSpPr>
            <a:spLocks noGrp="1"/>
          </p:cNvSpPr>
          <p:nvPr>
            <p:ph sz="quarter" idx="14"/>
          </p:nvPr>
        </p:nvSpPr>
        <p:spPr>
          <a:xfrm>
            <a:off x="3197629" y="1085850"/>
            <a:ext cx="5633855" cy="3290278"/>
          </a:xfrm>
        </p:spPr>
        <p:txBody>
          <a:bodyPr/>
          <a:lstStyle>
            <a:lvl1pPr>
              <a:buClr>
                <a:srgbClr val="4691D0"/>
              </a:buClr>
              <a:defRPr/>
            </a:lvl1pPr>
            <a:lvl2pPr>
              <a:buClr>
                <a:srgbClr val="4691D0"/>
              </a:buClr>
              <a:defRPr/>
            </a:lvl2pPr>
            <a:lvl3pPr>
              <a:buClr>
                <a:srgbClr val="4691D0"/>
              </a:buClr>
              <a:defRPr/>
            </a:lvl3pPr>
            <a:lvl4pPr>
              <a:buClr>
                <a:srgbClr val="4691D0"/>
              </a:buClr>
              <a:defRPr/>
            </a:lvl4pPr>
            <a:lvl5pPr>
              <a:buClr>
                <a:srgbClr val="4691D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055400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F0E56-8693-6444-BB4E-220DAF0C30F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B9A1ACE6-D199-5646-BEB5-2E10DAFD23DA}"/>
              </a:ext>
            </a:extLst>
          </p:cNvPr>
          <p:cNvSpPr>
            <a:spLocks noGrp="1"/>
          </p:cNvSpPr>
          <p:nvPr>
            <p:ph type="sldNum" sz="quarter" idx="10"/>
          </p:nvPr>
        </p:nvSpPr>
        <p:spPr/>
        <p:txBody>
          <a:bodyPr/>
          <a:lstStyle/>
          <a:p>
            <a:fld id="{23AC8DF9-768F-544D-ABF4-C7164A109AA2}" type="slidenum">
              <a:rPr lang="en-US" smtClean="0"/>
              <a:pPr/>
              <a:t>‹#›</a:t>
            </a:fld>
            <a:endParaRPr lang="en-US" dirty="0"/>
          </a:p>
        </p:txBody>
      </p:sp>
    </p:spTree>
    <p:extLst>
      <p:ext uri="{BB962C8B-B14F-4D97-AF65-F5344CB8AC3E}">
        <p14:creationId xmlns:p14="http://schemas.microsoft.com/office/powerpoint/2010/main" val="1811001526"/>
      </p:ext>
    </p:extLst>
  </p:cSld>
  <p:clrMapOvr>
    <a:masterClrMapping/>
  </p:clrMapOvr>
  <p:extLst>
    <p:ext uri="{DCECCB84-F9BA-43D5-87BE-67443E8EF086}">
      <p15:sldGuideLst xmlns:p15="http://schemas.microsoft.com/office/powerpoint/2012/main">
        <p15:guide id="2" pos="547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2914" y="376778"/>
            <a:ext cx="8478570" cy="1162338"/>
          </a:xfrm>
        </p:spPr>
        <p:txBody>
          <a:bodyPr anchor="t"/>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23AC8DF9-768F-544D-ABF4-C7164A109AA2}" type="slidenum">
              <a:rPr lang="en-US" smtClean="0"/>
              <a:t>‹#›</a:t>
            </a:fld>
            <a:endParaRPr lang="en-US"/>
          </a:p>
        </p:txBody>
      </p:sp>
    </p:spTree>
    <p:extLst>
      <p:ext uri="{BB962C8B-B14F-4D97-AF65-F5344CB8AC3E}">
        <p14:creationId xmlns:p14="http://schemas.microsoft.com/office/powerpoint/2010/main" val="4243728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AC8DF9-768F-544D-ABF4-C7164A109AA2}" type="slidenum">
              <a:rPr lang="en-US" smtClean="0"/>
              <a:t>‹#›</a:t>
            </a:fld>
            <a:endParaRPr lang="en-US"/>
          </a:p>
        </p:txBody>
      </p:sp>
    </p:spTree>
    <p:extLst>
      <p:ext uri="{BB962C8B-B14F-4D97-AF65-F5344CB8AC3E}">
        <p14:creationId xmlns:p14="http://schemas.microsoft.com/office/powerpoint/2010/main" val="29611150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90F884C-BCC2-3C4C-AA60-93DFAC473C8E}"/>
              </a:ext>
            </a:extLst>
          </p:cNvPr>
          <p:cNvSpPr/>
          <p:nvPr userDrawn="1"/>
        </p:nvSpPr>
        <p:spPr>
          <a:xfrm flipH="1">
            <a:off x="0" y="0"/>
            <a:ext cx="9144000" cy="5143500"/>
          </a:xfrm>
          <a:prstGeom prst="rect">
            <a:avLst/>
          </a:prstGeom>
          <a:gradFill flip="none" rotWithShape="1">
            <a:gsLst>
              <a:gs pos="0">
                <a:srgbClr val="225A83"/>
              </a:gs>
              <a:gs pos="57000">
                <a:srgbClr val="071631"/>
              </a:gs>
            </a:gsLst>
            <a:path path="circle">
              <a:fillToRect t="100000" r="100000"/>
            </a:path>
            <a:tileRect l="-100000" b="-10000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Slide Number Placeholder 3"/>
          <p:cNvSpPr>
            <a:spLocks noGrp="1"/>
          </p:cNvSpPr>
          <p:nvPr>
            <p:ph type="sldNum" sz="quarter" idx="12"/>
          </p:nvPr>
        </p:nvSpPr>
        <p:spPr/>
        <p:txBody>
          <a:bodyPr/>
          <a:lstStyle/>
          <a:p>
            <a:fld id="{23AC8DF9-768F-544D-ABF4-C7164A109AA2}" type="slidenum">
              <a:rPr lang="en-US" smtClean="0"/>
              <a:t>‹#›</a:t>
            </a:fld>
            <a:endParaRPr lang="en-US" dirty="0"/>
          </a:p>
        </p:txBody>
      </p:sp>
      <p:pic>
        <p:nvPicPr>
          <p:cNvPr id="5" name="Picture 4">
            <a:extLst>
              <a:ext uri="{FF2B5EF4-FFF2-40B4-BE49-F238E27FC236}">
                <a16:creationId xmlns:a16="http://schemas.microsoft.com/office/drawing/2014/main" id="{5E78A739-046E-F24E-A33B-3154335553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815" y="4933101"/>
            <a:ext cx="881560" cy="149797"/>
          </a:xfrm>
          <a:prstGeom prst="rect">
            <a:avLst/>
          </a:prstGeom>
        </p:spPr>
      </p:pic>
    </p:spTree>
    <p:extLst>
      <p:ext uri="{BB962C8B-B14F-4D97-AF65-F5344CB8AC3E}">
        <p14:creationId xmlns:p14="http://schemas.microsoft.com/office/powerpoint/2010/main" val="41036350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2_Blank">
    <p:bg>
      <p:bgPr>
        <a:solidFill>
          <a:srgbClr val="07163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AC8DF9-768F-544D-ABF4-C7164A109AA2}" type="slidenum">
              <a:rPr lang="en-US" smtClean="0"/>
              <a:t>‹#›</a:t>
            </a:fld>
            <a:endParaRPr lang="en-US" dirty="0"/>
          </a:p>
        </p:txBody>
      </p:sp>
      <p:pic>
        <p:nvPicPr>
          <p:cNvPr id="5" name="Picture 4">
            <a:extLst>
              <a:ext uri="{FF2B5EF4-FFF2-40B4-BE49-F238E27FC236}">
                <a16:creationId xmlns:a16="http://schemas.microsoft.com/office/drawing/2014/main" id="{5E78A739-046E-F24E-A33B-3154335553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815" y="4933101"/>
            <a:ext cx="881560" cy="149797"/>
          </a:xfrm>
          <a:prstGeom prst="rect">
            <a:avLst/>
          </a:prstGeom>
        </p:spPr>
      </p:pic>
    </p:spTree>
    <p:extLst>
      <p:ext uri="{BB962C8B-B14F-4D97-AF65-F5344CB8AC3E}">
        <p14:creationId xmlns:p14="http://schemas.microsoft.com/office/powerpoint/2010/main" val="30138999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3_Blank">
    <p:bg>
      <p:bgPr>
        <a:solidFill>
          <a:srgbClr val="07163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AC8DF9-768F-544D-ABF4-C7164A109AA2}" type="slidenum">
              <a:rPr lang="en-US" smtClean="0"/>
              <a:t>‹#›</a:t>
            </a:fld>
            <a:endParaRPr lang="en-US" dirty="0"/>
          </a:p>
        </p:txBody>
      </p:sp>
    </p:spTree>
    <p:extLst>
      <p:ext uri="{BB962C8B-B14F-4D97-AF65-F5344CB8AC3E}">
        <p14:creationId xmlns:p14="http://schemas.microsoft.com/office/powerpoint/2010/main" val="34323410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290541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3AC8DF9-768F-544D-ABF4-C7164A109AA2}" type="slidenum">
              <a:rPr lang="en-US" smtClean="0"/>
              <a:t>‹#›</a:t>
            </a:fld>
            <a:endParaRPr lang="en-US"/>
          </a:p>
        </p:txBody>
      </p:sp>
      <p:cxnSp>
        <p:nvCxnSpPr>
          <p:cNvPr id="6" name="Straight Connector 5"/>
          <p:cNvCxnSpPr/>
          <p:nvPr userDrawn="1"/>
        </p:nvCxnSpPr>
        <p:spPr>
          <a:xfrm flipH="1">
            <a:off x="1793855" y="3506142"/>
            <a:ext cx="5484769" cy="0"/>
          </a:xfrm>
          <a:prstGeom prst="line">
            <a:avLst/>
          </a:prstGeom>
          <a:ln w="127000">
            <a:gradFill>
              <a:gsLst>
                <a:gs pos="0">
                  <a:srgbClr val="BD2487"/>
                </a:gs>
                <a:gs pos="100000">
                  <a:srgbClr val="9F42E5"/>
                </a:gs>
              </a:gsLst>
              <a:lin ang="10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249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3_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3434" y="818951"/>
            <a:ext cx="7367160" cy="455214"/>
          </a:xfrm>
        </p:spPr>
        <p:txBody>
          <a:bodyPr anchor="t">
            <a:normAutofit/>
          </a:bodyPr>
          <a:lstStyle>
            <a:lvl1pPr algn="l">
              <a:lnSpc>
                <a:spcPts val="1124"/>
              </a:lnSpc>
              <a:defRPr sz="999" b="0">
                <a:solidFill>
                  <a:schemeClr val="bg1"/>
                </a:solidFill>
                <a:latin typeface="Corbel" charset="0"/>
                <a:ea typeface="Corbel" charset="0"/>
                <a:cs typeface="Corbel" charset="0"/>
              </a:defRPr>
            </a:lvl1pPr>
          </a:lstStyle>
          <a:p>
            <a:r>
              <a:rPr lang="en-US" dirty="0"/>
              <a:t>Click to edit master title style</a:t>
            </a:r>
          </a:p>
        </p:txBody>
      </p:sp>
    </p:spTree>
    <p:extLst>
      <p:ext uri="{BB962C8B-B14F-4D97-AF65-F5344CB8AC3E}">
        <p14:creationId xmlns:p14="http://schemas.microsoft.com/office/powerpoint/2010/main" val="3479635913"/>
      </p:ext>
    </p:extLst>
  </p:cSld>
  <p:clrMapOvr>
    <a:masterClrMapping/>
  </p:clrMapOvr>
  <p:extLst>
    <p:ext uri="{DCECCB84-F9BA-43D5-87BE-67443E8EF086}">
      <p15:sldGuideLst xmlns:p15="http://schemas.microsoft.com/office/powerpoint/2012/main">
        <p15:guide id="1" orient="horz" pos="1179">
          <p15:clr>
            <a:srgbClr val="FBAE40"/>
          </p15:clr>
        </p15:guide>
        <p15:guide id="2" pos="209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6_Title Slide">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2E451-5D61-9943-B114-3C07F91F220C}"/>
              </a:ext>
            </a:extLst>
          </p:cNvPr>
          <p:cNvSpPr/>
          <p:nvPr userDrawn="1"/>
        </p:nvSpPr>
        <p:spPr>
          <a:xfrm>
            <a:off x="0" y="0"/>
            <a:ext cx="9144000" cy="5143500"/>
          </a:xfrm>
          <a:prstGeom prst="rect">
            <a:avLst/>
          </a:prstGeom>
          <a:gradFill flip="none" rotWithShape="1">
            <a:gsLst>
              <a:gs pos="51000">
                <a:srgbClr val="00263A"/>
              </a:gs>
              <a:gs pos="0">
                <a:srgbClr val="225A83"/>
              </a:gs>
              <a:gs pos="100000">
                <a:srgbClr val="00263A"/>
              </a:gs>
            </a:gsLst>
            <a:path path="circle">
              <a:fillToRect t="100000" r="100000"/>
            </a:path>
            <a:tileRect l="-100000" b="-10000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ctrTitle" hasCustomPrompt="1"/>
          </p:nvPr>
        </p:nvSpPr>
        <p:spPr>
          <a:xfrm>
            <a:off x="483433" y="2344143"/>
            <a:ext cx="7367160" cy="455214"/>
          </a:xfrm>
        </p:spPr>
        <p:txBody>
          <a:bodyPr anchor="t">
            <a:normAutofit/>
          </a:bodyPr>
          <a:lstStyle>
            <a:lvl1pPr algn="l">
              <a:lnSpc>
                <a:spcPct val="100000"/>
              </a:lnSpc>
              <a:defRPr sz="3200" b="1">
                <a:solidFill>
                  <a:schemeClr val="bg1"/>
                </a:solidFill>
                <a:latin typeface="Corbel" charset="0"/>
                <a:ea typeface="Corbel" charset="0"/>
                <a:cs typeface="Corbel" charset="0"/>
              </a:defRPr>
            </a:lvl1pPr>
          </a:lstStyle>
          <a:p>
            <a:r>
              <a:rPr lang="en-US" dirty="0"/>
              <a:t>Click to edit master title style</a:t>
            </a:r>
          </a:p>
        </p:txBody>
      </p:sp>
      <p:pic>
        <p:nvPicPr>
          <p:cNvPr id="7" name="Picture 7">
            <a:extLst>
              <a:ext uri="{FF2B5EF4-FFF2-40B4-BE49-F238E27FC236}">
                <a16:creationId xmlns:a16="http://schemas.microsoft.com/office/drawing/2014/main" id="{D9DFC8CC-F706-484D-BE65-F243230CFF0A}"/>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299479" y="4155972"/>
            <a:ext cx="1408087" cy="5350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96825930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163484-2C63-F246-910F-BCDEECA17EE3}"/>
              </a:ext>
            </a:extLst>
          </p:cNvPr>
          <p:cNvSpPr/>
          <p:nvPr userDrawn="1"/>
        </p:nvSpPr>
        <p:spPr>
          <a:xfrm flipH="1">
            <a:off x="0" y="0"/>
            <a:ext cx="9144000" cy="5143500"/>
          </a:xfrm>
          <a:prstGeom prst="rect">
            <a:avLst/>
          </a:prstGeom>
          <a:gradFill flip="none" rotWithShape="1">
            <a:gsLst>
              <a:gs pos="0">
                <a:srgbClr val="225A83"/>
              </a:gs>
              <a:gs pos="56000">
                <a:srgbClr val="071631"/>
              </a:gs>
            </a:gsLst>
            <a:path path="circle">
              <a:fillToRect t="100000" r="100000"/>
            </a:path>
            <a:tileRect l="-100000" b="-10000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Slide Number Placeholder 5"/>
          <p:cNvSpPr>
            <a:spLocks noGrp="1"/>
          </p:cNvSpPr>
          <p:nvPr>
            <p:ph type="sldNum" sz="quarter" idx="12"/>
          </p:nvPr>
        </p:nvSpPr>
        <p:spPr/>
        <p:txBody>
          <a:bodyPr/>
          <a:lstStyle/>
          <a:p>
            <a:fld id="{23AC8DF9-768F-544D-ABF4-C7164A109AA2}" type="slidenum">
              <a:rPr lang="en-US" smtClean="0"/>
              <a:t>‹#›</a:t>
            </a:fld>
            <a:endParaRPr lang="en-US"/>
          </a:p>
        </p:txBody>
      </p:sp>
      <p:pic>
        <p:nvPicPr>
          <p:cNvPr id="9" name="Picture 8">
            <a:extLst>
              <a:ext uri="{FF2B5EF4-FFF2-40B4-BE49-F238E27FC236}">
                <a16:creationId xmlns:a16="http://schemas.microsoft.com/office/drawing/2014/main" id="{8EEF22BD-DB94-2A42-9E24-6607ED59B6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51318" y="2397820"/>
            <a:ext cx="3258866" cy="395252"/>
          </a:xfrm>
          <a:prstGeom prst="rect">
            <a:avLst/>
          </a:prstGeom>
        </p:spPr>
      </p:pic>
      <p:pic>
        <p:nvPicPr>
          <p:cNvPr id="7" name="Picture 7">
            <a:extLst>
              <a:ext uri="{FF2B5EF4-FFF2-40B4-BE49-F238E27FC236}">
                <a16:creationId xmlns:a16="http://schemas.microsoft.com/office/drawing/2014/main" id="{365AC269-8116-F94A-AE6D-1C01E085A54C}"/>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tretch>
            <a:fillRect/>
          </a:stretch>
        </p:blipFill>
        <p:spPr bwMode="auto">
          <a:xfrm>
            <a:off x="533816" y="2334048"/>
            <a:ext cx="3258866" cy="5537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595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163484-2C63-F246-910F-BCDEECA17EE3}"/>
              </a:ext>
            </a:extLst>
          </p:cNvPr>
          <p:cNvSpPr/>
          <p:nvPr userDrawn="1"/>
        </p:nvSpPr>
        <p:spPr>
          <a:xfrm flipH="1">
            <a:off x="0" y="0"/>
            <a:ext cx="9144000" cy="5143500"/>
          </a:xfrm>
          <a:prstGeom prst="rect">
            <a:avLst/>
          </a:prstGeom>
          <a:gradFill flip="none" rotWithShape="1">
            <a:gsLst>
              <a:gs pos="51000">
                <a:srgbClr val="00263A"/>
              </a:gs>
              <a:gs pos="0">
                <a:srgbClr val="225A83"/>
              </a:gs>
              <a:gs pos="100000">
                <a:srgbClr val="00263A"/>
              </a:gs>
            </a:gsLst>
            <a:path path="circle">
              <a:fillToRect t="100000" r="100000"/>
            </a:path>
            <a:tileRect l="-100000" b="-10000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ctrTitle"/>
          </p:nvPr>
        </p:nvSpPr>
        <p:spPr>
          <a:xfrm>
            <a:off x="341271" y="1841658"/>
            <a:ext cx="7772400" cy="1102519"/>
          </a:xfrm>
        </p:spPr>
        <p:txBody>
          <a:bodyPr/>
          <a:lstStyle>
            <a:lvl1pPr>
              <a:defRPr b="1">
                <a:solidFill>
                  <a:schemeClr val="bg1"/>
                </a:solidFill>
                <a:latin typeface="Corbel" charset="0"/>
                <a:ea typeface="Corbel" charset="0"/>
                <a:cs typeface="Corbel" charset="0"/>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23AC8DF9-768F-544D-ABF4-C7164A109AA2}" type="slidenum">
              <a:rPr lang="en-US" smtClean="0"/>
              <a:t>‹#›</a:t>
            </a:fld>
            <a:endParaRPr lang="en-US"/>
          </a:p>
        </p:txBody>
      </p:sp>
      <p:pic>
        <p:nvPicPr>
          <p:cNvPr id="8" name="Picture 7">
            <a:extLst>
              <a:ext uri="{FF2B5EF4-FFF2-40B4-BE49-F238E27FC236}">
                <a16:creationId xmlns:a16="http://schemas.microsoft.com/office/drawing/2014/main" id="{310FC98E-9C95-8040-B9B1-A0DF7D6313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815" y="4933101"/>
            <a:ext cx="881560" cy="149797"/>
          </a:xfrm>
          <a:prstGeom prst="rect">
            <a:avLst/>
          </a:prstGeom>
        </p:spPr>
      </p:pic>
    </p:spTree>
    <p:extLst>
      <p:ext uri="{BB962C8B-B14F-4D97-AF65-F5344CB8AC3E}">
        <p14:creationId xmlns:p14="http://schemas.microsoft.com/office/powerpoint/2010/main" val="2327909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F0E56-8693-6444-BB4E-220DAF0C30F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B9A1ACE6-D199-5646-BEB5-2E10DAFD23DA}"/>
              </a:ext>
            </a:extLst>
          </p:cNvPr>
          <p:cNvSpPr>
            <a:spLocks noGrp="1"/>
          </p:cNvSpPr>
          <p:nvPr>
            <p:ph type="sldNum" sz="quarter" idx="10"/>
          </p:nvPr>
        </p:nvSpPr>
        <p:spPr/>
        <p:txBody>
          <a:bodyPr/>
          <a:lstStyle/>
          <a:p>
            <a:fld id="{23AC8DF9-768F-544D-ABF4-C7164A109AA2}" type="slidenum">
              <a:rPr lang="en-US" smtClean="0"/>
              <a:pPr/>
              <a:t>‹#›</a:t>
            </a:fld>
            <a:endParaRPr lang="en-US" dirty="0"/>
          </a:p>
        </p:txBody>
      </p:sp>
    </p:spTree>
    <p:extLst>
      <p:ext uri="{BB962C8B-B14F-4D97-AF65-F5344CB8AC3E}">
        <p14:creationId xmlns:p14="http://schemas.microsoft.com/office/powerpoint/2010/main" val="1354075476"/>
      </p:ext>
    </p:extLst>
  </p:cSld>
  <p:clrMapOvr>
    <a:masterClrMapping/>
  </p:clrMapOvr>
  <p:extLst>
    <p:ext uri="{DCECCB84-F9BA-43D5-87BE-67443E8EF086}">
      <p15:sldGuideLst xmlns:p15="http://schemas.microsoft.com/office/powerpoint/2012/main">
        <p15:guide id="2" pos="547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2914" y="376778"/>
            <a:ext cx="8478570" cy="1162338"/>
          </a:xfrm>
        </p:spPr>
        <p:txBody>
          <a:bodyPr anchor="t"/>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23AC8DF9-768F-544D-ABF4-C7164A109AA2}" type="slidenum">
              <a:rPr lang="en-US" smtClean="0"/>
              <a:t>‹#›</a:t>
            </a:fld>
            <a:endParaRPr lang="en-US"/>
          </a:p>
        </p:txBody>
      </p:sp>
    </p:spTree>
    <p:extLst>
      <p:ext uri="{BB962C8B-B14F-4D97-AF65-F5344CB8AC3E}">
        <p14:creationId xmlns:p14="http://schemas.microsoft.com/office/powerpoint/2010/main" val="3324557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AC8DF9-768F-544D-ABF4-C7164A109AA2}" type="slidenum">
              <a:rPr lang="en-US" smtClean="0"/>
              <a:t>‹#›</a:t>
            </a:fld>
            <a:endParaRPr lang="en-US"/>
          </a:p>
        </p:txBody>
      </p:sp>
    </p:spTree>
    <p:extLst>
      <p:ext uri="{BB962C8B-B14F-4D97-AF65-F5344CB8AC3E}">
        <p14:creationId xmlns:p14="http://schemas.microsoft.com/office/powerpoint/2010/main" val="2551238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90F884C-BCC2-3C4C-AA60-93DFAC473C8E}"/>
              </a:ext>
            </a:extLst>
          </p:cNvPr>
          <p:cNvSpPr/>
          <p:nvPr userDrawn="1"/>
        </p:nvSpPr>
        <p:spPr>
          <a:xfrm flipH="1">
            <a:off x="0" y="0"/>
            <a:ext cx="9144000" cy="5143500"/>
          </a:xfrm>
          <a:prstGeom prst="rect">
            <a:avLst/>
          </a:prstGeom>
          <a:gradFill flip="none" rotWithShape="1">
            <a:gsLst>
              <a:gs pos="0">
                <a:srgbClr val="225A83"/>
              </a:gs>
              <a:gs pos="57000">
                <a:srgbClr val="071631"/>
              </a:gs>
            </a:gsLst>
            <a:path path="circle">
              <a:fillToRect t="100000" r="100000"/>
            </a:path>
            <a:tileRect l="-100000" b="-10000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Slide Number Placeholder 3"/>
          <p:cNvSpPr>
            <a:spLocks noGrp="1"/>
          </p:cNvSpPr>
          <p:nvPr>
            <p:ph type="sldNum" sz="quarter" idx="12"/>
          </p:nvPr>
        </p:nvSpPr>
        <p:spPr/>
        <p:txBody>
          <a:bodyPr/>
          <a:lstStyle/>
          <a:p>
            <a:fld id="{23AC8DF9-768F-544D-ABF4-C7164A109AA2}" type="slidenum">
              <a:rPr lang="en-US" smtClean="0"/>
              <a:t>‹#›</a:t>
            </a:fld>
            <a:endParaRPr lang="en-US" dirty="0"/>
          </a:p>
        </p:txBody>
      </p:sp>
      <p:pic>
        <p:nvPicPr>
          <p:cNvPr id="5" name="Picture 4">
            <a:extLst>
              <a:ext uri="{FF2B5EF4-FFF2-40B4-BE49-F238E27FC236}">
                <a16:creationId xmlns:a16="http://schemas.microsoft.com/office/drawing/2014/main" id="{5E78A739-046E-F24E-A33B-3154335553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815" y="4933101"/>
            <a:ext cx="881560" cy="149797"/>
          </a:xfrm>
          <a:prstGeom prst="rect">
            <a:avLst/>
          </a:prstGeom>
        </p:spPr>
      </p:pic>
    </p:spTree>
    <p:extLst>
      <p:ext uri="{BB962C8B-B14F-4D97-AF65-F5344CB8AC3E}">
        <p14:creationId xmlns:p14="http://schemas.microsoft.com/office/powerpoint/2010/main" val="3781014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5.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C247902-64E8-A74F-91BD-A42946C06D14}"/>
              </a:ext>
            </a:extLst>
          </p:cNvPr>
          <p:cNvSpPr/>
          <p:nvPr userDrawn="1"/>
        </p:nvSpPr>
        <p:spPr>
          <a:xfrm flipH="1">
            <a:off x="0" y="4841421"/>
            <a:ext cx="9144000" cy="302079"/>
          </a:xfrm>
          <a:prstGeom prst="rect">
            <a:avLst/>
          </a:prstGeom>
          <a:gradFill flip="none" rotWithShape="1">
            <a:gsLst>
              <a:gs pos="51000">
                <a:srgbClr val="00263A"/>
              </a:gs>
              <a:gs pos="0">
                <a:srgbClr val="225A83"/>
              </a:gs>
              <a:gs pos="100000">
                <a:srgbClr val="00263A"/>
              </a:gs>
            </a:gsLst>
            <a:path path="circle">
              <a:fillToRect t="100000" r="100000"/>
            </a:path>
            <a:tileRect l="-100000" b="-10000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Placeholder 1"/>
          <p:cNvSpPr>
            <a:spLocks noGrp="1"/>
          </p:cNvSpPr>
          <p:nvPr>
            <p:ph type="title"/>
          </p:nvPr>
        </p:nvSpPr>
        <p:spPr>
          <a:xfrm>
            <a:off x="352914" y="317637"/>
            <a:ext cx="8478570" cy="70661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52914" y="1085849"/>
            <a:ext cx="8478570" cy="32969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763000" y="4857750"/>
            <a:ext cx="368300" cy="273844"/>
          </a:xfrm>
          <a:prstGeom prst="rect">
            <a:avLst/>
          </a:prstGeom>
        </p:spPr>
        <p:txBody>
          <a:bodyPr vert="horz" lIns="91440" tIns="45720" rIns="91440" bIns="45720" rtlCol="0" anchor="ctr"/>
          <a:lstStyle>
            <a:lvl1pPr algn="ctr">
              <a:defRPr sz="600" b="1">
                <a:solidFill>
                  <a:schemeClr val="bg1"/>
                </a:solidFill>
                <a:latin typeface="Arial"/>
                <a:cs typeface="Arial"/>
              </a:defRPr>
            </a:lvl1pPr>
          </a:lstStyle>
          <a:p>
            <a:fld id="{23AC8DF9-768F-544D-ABF4-C7164A109AA2}" type="slidenum">
              <a:rPr lang="en-US" smtClean="0"/>
              <a:pPr/>
              <a:t>‹#›</a:t>
            </a:fld>
            <a:endParaRPr lang="en-US" dirty="0"/>
          </a:p>
        </p:txBody>
      </p:sp>
      <p:pic>
        <p:nvPicPr>
          <p:cNvPr id="7" name="Picture 6">
            <a:extLst>
              <a:ext uri="{FF2B5EF4-FFF2-40B4-BE49-F238E27FC236}">
                <a16:creationId xmlns:a16="http://schemas.microsoft.com/office/drawing/2014/main" id="{65E298FD-E2B9-5744-8BED-0F9D2CD49454}"/>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86815" y="4933101"/>
            <a:ext cx="881560" cy="149797"/>
          </a:xfrm>
          <a:prstGeom prst="rect">
            <a:avLst/>
          </a:prstGeom>
        </p:spPr>
      </p:pic>
    </p:spTree>
    <p:extLst>
      <p:ext uri="{BB962C8B-B14F-4D97-AF65-F5344CB8AC3E}">
        <p14:creationId xmlns:p14="http://schemas.microsoft.com/office/powerpoint/2010/main" val="308487475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Lst>
  <p:hf sldNum="0" hdr="0" ftr="0" dt="0"/>
  <p:txStyles>
    <p:titleStyle>
      <a:lvl1pPr algn="l" defTabSz="457200" rtl="0" eaLnBrk="1" latinLnBrk="0" hangingPunct="1">
        <a:spcBef>
          <a:spcPct val="0"/>
        </a:spcBef>
        <a:buNone/>
        <a:defRPr sz="3200" b="1" kern="1200" spc="-150">
          <a:solidFill>
            <a:srgbClr val="00263A"/>
          </a:solidFill>
          <a:latin typeface="Corbel" charset="0"/>
          <a:ea typeface="Corbel" charset="0"/>
          <a:cs typeface="Corbel" charset="0"/>
        </a:defRPr>
      </a:lvl1pPr>
    </p:titleStyle>
    <p:bodyStyle>
      <a:lvl1pPr marL="342900" indent="-342900" algn="l" defTabSz="457200" rtl="0" eaLnBrk="1" latinLnBrk="0" hangingPunct="1">
        <a:lnSpc>
          <a:spcPct val="100000"/>
        </a:lnSpc>
        <a:spcBef>
          <a:spcPct val="20000"/>
        </a:spcBef>
        <a:buClr>
          <a:srgbClr val="4691D0"/>
        </a:buClr>
        <a:buSzPct val="80000"/>
        <a:buFont typeface="Wingdings" charset="2"/>
        <a:buChar char="§"/>
        <a:defRPr sz="3200" kern="1200" spc="0">
          <a:solidFill>
            <a:srgbClr val="00263A"/>
          </a:solidFill>
          <a:latin typeface="Corbel" charset="0"/>
          <a:ea typeface="Corbel" charset="0"/>
          <a:cs typeface="Corbel" charset="0"/>
        </a:defRPr>
      </a:lvl1pPr>
      <a:lvl2pPr marL="742950" indent="-285750" algn="l" defTabSz="457200" rtl="0" eaLnBrk="1" latinLnBrk="0" hangingPunct="1">
        <a:lnSpc>
          <a:spcPct val="100000"/>
        </a:lnSpc>
        <a:spcBef>
          <a:spcPct val="20000"/>
        </a:spcBef>
        <a:buClr>
          <a:srgbClr val="4691D0"/>
        </a:buClr>
        <a:buSzPct val="80000"/>
        <a:buFont typeface="Wingdings" charset="2"/>
        <a:buChar char="§"/>
        <a:defRPr sz="2800" kern="1200" spc="0">
          <a:solidFill>
            <a:srgbClr val="00263A"/>
          </a:solidFill>
          <a:latin typeface="Corbel" charset="0"/>
          <a:ea typeface="Corbel" charset="0"/>
          <a:cs typeface="Corbel" charset="0"/>
        </a:defRPr>
      </a:lvl2pPr>
      <a:lvl3pPr marL="1143000" indent="-228600" algn="l" defTabSz="457200" rtl="0" eaLnBrk="1" latinLnBrk="0" hangingPunct="1">
        <a:lnSpc>
          <a:spcPct val="100000"/>
        </a:lnSpc>
        <a:spcBef>
          <a:spcPct val="20000"/>
        </a:spcBef>
        <a:buClr>
          <a:srgbClr val="4691D0"/>
        </a:buClr>
        <a:buSzPct val="80000"/>
        <a:buFont typeface="Wingdings" charset="2"/>
        <a:buChar char="§"/>
        <a:defRPr sz="2400" kern="1200" spc="0">
          <a:solidFill>
            <a:srgbClr val="00263A"/>
          </a:solidFill>
          <a:latin typeface="Corbel" charset="0"/>
          <a:ea typeface="Corbel" charset="0"/>
          <a:cs typeface="Corbel" charset="0"/>
        </a:defRPr>
      </a:lvl3pPr>
      <a:lvl4pPr marL="1600200" indent="-228600" algn="l" defTabSz="457200" rtl="0" eaLnBrk="1" latinLnBrk="0" hangingPunct="1">
        <a:lnSpc>
          <a:spcPct val="100000"/>
        </a:lnSpc>
        <a:spcBef>
          <a:spcPct val="20000"/>
        </a:spcBef>
        <a:buClr>
          <a:srgbClr val="4691D0"/>
        </a:buClr>
        <a:buSzPct val="80000"/>
        <a:buFont typeface="Wingdings" charset="2"/>
        <a:buChar char="§"/>
        <a:defRPr sz="2000" kern="1200" spc="0">
          <a:solidFill>
            <a:srgbClr val="00263A"/>
          </a:solidFill>
          <a:latin typeface="Corbel" charset="0"/>
          <a:ea typeface="Corbel" charset="0"/>
          <a:cs typeface="Corbel" charset="0"/>
        </a:defRPr>
      </a:lvl4pPr>
      <a:lvl5pPr marL="2057400" indent="-228600" algn="l" defTabSz="457200" rtl="0" eaLnBrk="1" latinLnBrk="0" hangingPunct="1">
        <a:lnSpc>
          <a:spcPct val="100000"/>
        </a:lnSpc>
        <a:spcBef>
          <a:spcPct val="20000"/>
        </a:spcBef>
        <a:buClr>
          <a:srgbClr val="4691D0"/>
        </a:buClr>
        <a:buSzPct val="80000"/>
        <a:buFont typeface="Wingdings" charset="2"/>
        <a:buChar char="§"/>
        <a:defRPr sz="2000" kern="1200" spc="0">
          <a:solidFill>
            <a:srgbClr val="00263A"/>
          </a:solidFill>
          <a:latin typeface="Corbel" charset="0"/>
          <a:ea typeface="Corbel" charset="0"/>
          <a:cs typeface="Corbe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84">
          <p15:clr>
            <a:srgbClr val="F26B43"/>
          </p15:clr>
        </p15:guide>
        <p15:guide id="2" pos="288">
          <p15:clr>
            <a:srgbClr val="F26B43"/>
          </p15:clr>
        </p15:guide>
        <p15:guide id="4" pos="3840">
          <p15:clr>
            <a:srgbClr val="F26B43"/>
          </p15:clr>
        </p15:guide>
        <p15:guide id="5" orient="horz" pos="1620">
          <p15:clr>
            <a:srgbClr val="F26B43"/>
          </p15:clr>
        </p15:guide>
        <p15:guide id="6" orient="horz" pos="2940">
          <p15:clr>
            <a:srgbClr val="F26B43"/>
          </p15:clr>
        </p15:guide>
        <p15:guide id="8" pos="1920">
          <p15:clr>
            <a:srgbClr val="F26B43"/>
          </p15:clr>
        </p15:guide>
        <p15:guide id="9" orient="horz" pos="324">
          <p15:clr>
            <a:srgbClr val="F26B43"/>
          </p15:clr>
        </p15:guide>
        <p15:guide id="10" pos="2880">
          <p15:clr>
            <a:srgbClr val="F26B43"/>
          </p15:clr>
        </p15:guide>
        <p15:guide id="11" pos="1992">
          <p15:clr>
            <a:srgbClr val="F26B43"/>
          </p15:clr>
        </p15:guide>
        <p15:guide id="12" pos="1848">
          <p15:clr>
            <a:srgbClr val="F26B43"/>
          </p15:clr>
        </p15:guide>
        <p15:guide id="13" pos="3912">
          <p15:clr>
            <a:srgbClr val="F26B43"/>
          </p15:clr>
        </p15:guide>
        <p15:guide id="14" pos="3768">
          <p15:clr>
            <a:srgbClr val="F26B43"/>
          </p15:clr>
        </p15:guide>
        <p15:guide id="15" pos="2952">
          <p15:clr>
            <a:srgbClr val="F26B43"/>
          </p15:clr>
        </p15:guide>
        <p15:guide id="16" pos="2808">
          <p15:clr>
            <a:srgbClr val="F26B43"/>
          </p15:clr>
        </p15:guide>
        <p15:guide id="17" pos="54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97A3B2-BAA3-1D4B-BCB6-244D4D7E760B}"/>
              </a:ext>
            </a:extLst>
          </p:cNvPr>
          <p:cNvSpPr/>
          <p:nvPr userDrawn="1"/>
        </p:nvSpPr>
        <p:spPr>
          <a:xfrm flipH="1">
            <a:off x="0" y="4841420"/>
            <a:ext cx="9144000" cy="302079"/>
          </a:xfrm>
          <a:prstGeom prst="rect">
            <a:avLst/>
          </a:prstGeom>
          <a:gradFill flip="none" rotWithShape="1">
            <a:gsLst>
              <a:gs pos="51000">
                <a:srgbClr val="00263A"/>
              </a:gs>
              <a:gs pos="0">
                <a:srgbClr val="225A83"/>
              </a:gs>
              <a:gs pos="100000">
                <a:srgbClr val="00263A"/>
              </a:gs>
            </a:gsLst>
            <a:path path="circle">
              <a:fillToRect t="100000" r="100000"/>
            </a:path>
            <a:tileRect l="-100000" b="-10000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8"/>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85360" y="4931230"/>
            <a:ext cx="902002" cy="149554"/>
          </a:xfrm>
          <a:prstGeom prst="rect">
            <a:avLst/>
          </a:prstGeom>
        </p:spPr>
      </p:pic>
      <p:sp>
        <p:nvSpPr>
          <p:cNvPr id="2" name="Title Placeholder 1"/>
          <p:cNvSpPr>
            <a:spLocks noGrp="1"/>
          </p:cNvSpPr>
          <p:nvPr>
            <p:ph type="title"/>
          </p:nvPr>
        </p:nvSpPr>
        <p:spPr>
          <a:xfrm>
            <a:off x="208230" y="162963"/>
            <a:ext cx="8478570" cy="70661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08230" y="941295"/>
            <a:ext cx="8478570" cy="34414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763000" y="4857750"/>
            <a:ext cx="368300" cy="273844"/>
          </a:xfrm>
          <a:prstGeom prst="rect">
            <a:avLst/>
          </a:prstGeom>
        </p:spPr>
        <p:txBody>
          <a:bodyPr vert="horz" lIns="91440" tIns="45720" rIns="91440" bIns="45720" rtlCol="0" anchor="ctr"/>
          <a:lstStyle>
            <a:lvl1pPr algn="ctr">
              <a:defRPr sz="600" b="1">
                <a:solidFill>
                  <a:schemeClr val="bg1"/>
                </a:solidFill>
                <a:latin typeface="Arial"/>
                <a:cs typeface="Arial"/>
              </a:defRPr>
            </a:lvl1pPr>
          </a:lstStyle>
          <a:p>
            <a:fld id="{23AC8DF9-768F-544D-ABF4-C7164A109AA2}" type="slidenum">
              <a:rPr lang="en-US" smtClean="0"/>
              <a:pPr/>
              <a:t>‹#›</a:t>
            </a:fld>
            <a:endParaRPr lang="en-US" dirty="0"/>
          </a:p>
        </p:txBody>
      </p:sp>
    </p:spTree>
    <p:extLst>
      <p:ext uri="{BB962C8B-B14F-4D97-AF65-F5344CB8AC3E}">
        <p14:creationId xmlns:p14="http://schemas.microsoft.com/office/powerpoint/2010/main" val="738851546"/>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hf sldNum="0" hdr="0" ftr="0" dt="0"/>
  <p:txStyles>
    <p:titleStyle>
      <a:lvl1pPr algn="l" defTabSz="457200" rtl="0" eaLnBrk="1" latinLnBrk="0" hangingPunct="1">
        <a:spcBef>
          <a:spcPct val="0"/>
        </a:spcBef>
        <a:buNone/>
        <a:defRPr sz="2800" b="1" kern="1200" spc="-150">
          <a:solidFill>
            <a:srgbClr val="606070"/>
          </a:solidFill>
          <a:latin typeface="Corbel" charset="0"/>
          <a:ea typeface="Corbel" charset="0"/>
          <a:cs typeface="Corbel" charset="0"/>
        </a:defRPr>
      </a:lvl1pPr>
    </p:titleStyle>
    <p:bodyStyle>
      <a:lvl1pPr marL="342900" indent="-342900" algn="l" defTabSz="457200" rtl="0" eaLnBrk="1" latinLnBrk="0" hangingPunct="1">
        <a:lnSpc>
          <a:spcPct val="100000"/>
        </a:lnSpc>
        <a:spcBef>
          <a:spcPct val="20000"/>
        </a:spcBef>
        <a:buClr>
          <a:srgbClr val="7D0C77"/>
        </a:buClr>
        <a:buSzPct val="110000"/>
        <a:buFont typeface="Wingdings" charset="2"/>
        <a:buChar char="§"/>
        <a:defRPr sz="3200" kern="1200" spc="0">
          <a:solidFill>
            <a:schemeClr val="tx1">
              <a:lumMod val="50000"/>
              <a:lumOff val="50000"/>
            </a:schemeClr>
          </a:solidFill>
          <a:latin typeface="Corbel" charset="0"/>
          <a:ea typeface="Corbel" charset="0"/>
          <a:cs typeface="Corbel" charset="0"/>
        </a:defRPr>
      </a:lvl1pPr>
      <a:lvl2pPr marL="742950" indent="-285750" algn="l" defTabSz="457200" rtl="0" eaLnBrk="1" latinLnBrk="0" hangingPunct="1">
        <a:lnSpc>
          <a:spcPct val="100000"/>
        </a:lnSpc>
        <a:spcBef>
          <a:spcPct val="20000"/>
        </a:spcBef>
        <a:buClrTx/>
        <a:buSzPct val="85000"/>
        <a:buFont typeface="Wingdings" charset="2"/>
        <a:buChar char="§"/>
        <a:defRPr sz="2800" kern="1200" spc="0">
          <a:solidFill>
            <a:schemeClr val="tx1">
              <a:lumMod val="50000"/>
              <a:lumOff val="50000"/>
            </a:schemeClr>
          </a:solidFill>
          <a:latin typeface="Corbel" charset="0"/>
          <a:ea typeface="Corbel" charset="0"/>
          <a:cs typeface="Corbel" charset="0"/>
        </a:defRPr>
      </a:lvl2pPr>
      <a:lvl3pPr marL="1143000" indent="-228600" algn="l" defTabSz="457200" rtl="0" eaLnBrk="1" latinLnBrk="0" hangingPunct="1">
        <a:lnSpc>
          <a:spcPct val="100000"/>
        </a:lnSpc>
        <a:spcBef>
          <a:spcPct val="20000"/>
        </a:spcBef>
        <a:buFont typeface="Wingdings" charset="2"/>
        <a:buChar char="§"/>
        <a:defRPr sz="2400" kern="1200" spc="0">
          <a:solidFill>
            <a:schemeClr val="tx1">
              <a:lumMod val="50000"/>
              <a:lumOff val="50000"/>
            </a:schemeClr>
          </a:solidFill>
          <a:latin typeface="Corbel" charset="0"/>
          <a:ea typeface="Corbel" charset="0"/>
          <a:cs typeface="Corbel" charset="0"/>
        </a:defRPr>
      </a:lvl3pPr>
      <a:lvl4pPr marL="1600200" indent="-228600" algn="l" defTabSz="457200" rtl="0" eaLnBrk="1" latinLnBrk="0" hangingPunct="1">
        <a:lnSpc>
          <a:spcPct val="100000"/>
        </a:lnSpc>
        <a:spcBef>
          <a:spcPct val="20000"/>
        </a:spcBef>
        <a:buSzPct val="90000"/>
        <a:buFont typeface="Wingdings" charset="2"/>
        <a:buChar char="§"/>
        <a:defRPr sz="2000" kern="1200" spc="0">
          <a:solidFill>
            <a:schemeClr val="tx1">
              <a:lumMod val="50000"/>
              <a:lumOff val="50000"/>
            </a:schemeClr>
          </a:solidFill>
          <a:latin typeface="Corbel" charset="0"/>
          <a:ea typeface="Corbel" charset="0"/>
          <a:cs typeface="Corbel" charset="0"/>
        </a:defRPr>
      </a:lvl4pPr>
      <a:lvl5pPr marL="2057400" indent="-228600" algn="l" defTabSz="457200" rtl="0" eaLnBrk="1" latinLnBrk="0" hangingPunct="1">
        <a:lnSpc>
          <a:spcPct val="100000"/>
        </a:lnSpc>
        <a:spcBef>
          <a:spcPct val="20000"/>
        </a:spcBef>
        <a:buFont typeface="Wingdings" charset="2"/>
        <a:buChar char="§"/>
        <a:defRPr sz="2000" kern="1200" spc="0">
          <a:solidFill>
            <a:schemeClr val="tx1">
              <a:lumMod val="50000"/>
              <a:lumOff val="50000"/>
            </a:schemeClr>
          </a:solidFill>
          <a:latin typeface="Corbel" charset="0"/>
          <a:ea typeface="Corbel" charset="0"/>
          <a:cs typeface="Corbe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C247902-64E8-A74F-91BD-A42946C06D14}"/>
              </a:ext>
            </a:extLst>
          </p:cNvPr>
          <p:cNvSpPr/>
          <p:nvPr userDrawn="1"/>
        </p:nvSpPr>
        <p:spPr>
          <a:xfrm flipH="1">
            <a:off x="0" y="4841421"/>
            <a:ext cx="9144000" cy="302079"/>
          </a:xfrm>
          <a:prstGeom prst="rect">
            <a:avLst/>
          </a:prstGeom>
          <a:gradFill flip="none" rotWithShape="1">
            <a:gsLst>
              <a:gs pos="51000">
                <a:srgbClr val="00263A"/>
              </a:gs>
              <a:gs pos="0">
                <a:srgbClr val="225A83"/>
              </a:gs>
              <a:gs pos="100000">
                <a:srgbClr val="00263A"/>
              </a:gs>
            </a:gsLst>
            <a:path path="circle">
              <a:fillToRect t="100000" r="100000"/>
            </a:path>
            <a:tileRect l="-100000" b="-10000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Placeholder 1"/>
          <p:cNvSpPr>
            <a:spLocks noGrp="1"/>
          </p:cNvSpPr>
          <p:nvPr>
            <p:ph type="title"/>
          </p:nvPr>
        </p:nvSpPr>
        <p:spPr>
          <a:xfrm>
            <a:off x="352914" y="317637"/>
            <a:ext cx="8478570" cy="70661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52914" y="1085849"/>
            <a:ext cx="8478570" cy="32969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763000" y="4857750"/>
            <a:ext cx="368300" cy="273844"/>
          </a:xfrm>
          <a:prstGeom prst="rect">
            <a:avLst/>
          </a:prstGeom>
        </p:spPr>
        <p:txBody>
          <a:bodyPr vert="horz" lIns="91440" tIns="45720" rIns="91440" bIns="45720" rtlCol="0" anchor="ctr"/>
          <a:lstStyle>
            <a:lvl1pPr algn="ctr">
              <a:defRPr sz="600" b="1">
                <a:solidFill>
                  <a:schemeClr val="bg1"/>
                </a:solidFill>
                <a:latin typeface="Arial"/>
                <a:cs typeface="Arial"/>
              </a:defRPr>
            </a:lvl1pPr>
          </a:lstStyle>
          <a:p>
            <a:fld id="{23AC8DF9-768F-544D-ABF4-C7164A109AA2}" type="slidenum">
              <a:rPr lang="en-US" smtClean="0"/>
              <a:pPr/>
              <a:t>‹#›</a:t>
            </a:fld>
            <a:endParaRPr lang="en-US" dirty="0"/>
          </a:p>
        </p:txBody>
      </p:sp>
      <p:pic>
        <p:nvPicPr>
          <p:cNvPr id="7" name="Picture 6">
            <a:extLst>
              <a:ext uri="{FF2B5EF4-FFF2-40B4-BE49-F238E27FC236}">
                <a16:creationId xmlns:a16="http://schemas.microsoft.com/office/drawing/2014/main" id="{65E298FD-E2B9-5744-8BED-0F9D2CD49454}"/>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86815" y="4933101"/>
            <a:ext cx="881560" cy="149797"/>
          </a:xfrm>
          <a:prstGeom prst="rect">
            <a:avLst/>
          </a:prstGeom>
        </p:spPr>
      </p:pic>
    </p:spTree>
    <p:extLst>
      <p:ext uri="{BB962C8B-B14F-4D97-AF65-F5344CB8AC3E}">
        <p14:creationId xmlns:p14="http://schemas.microsoft.com/office/powerpoint/2010/main" val="4218813309"/>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Lst>
  <p:hf sldNum="0" hdr="0" ftr="0" dt="0"/>
  <p:txStyles>
    <p:titleStyle>
      <a:lvl1pPr algn="l" defTabSz="457200" rtl="0" eaLnBrk="1" latinLnBrk="0" hangingPunct="1">
        <a:spcBef>
          <a:spcPct val="0"/>
        </a:spcBef>
        <a:buNone/>
        <a:defRPr sz="3200" b="1" kern="1200" spc="-150">
          <a:solidFill>
            <a:srgbClr val="00263A"/>
          </a:solidFill>
          <a:latin typeface="Corbel" charset="0"/>
          <a:ea typeface="Corbel" charset="0"/>
          <a:cs typeface="Corbel" charset="0"/>
        </a:defRPr>
      </a:lvl1pPr>
    </p:titleStyle>
    <p:bodyStyle>
      <a:lvl1pPr marL="342900" indent="-342900" algn="l" defTabSz="457200" rtl="0" eaLnBrk="1" latinLnBrk="0" hangingPunct="1">
        <a:lnSpc>
          <a:spcPct val="100000"/>
        </a:lnSpc>
        <a:spcBef>
          <a:spcPct val="20000"/>
        </a:spcBef>
        <a:buClr>
          <a:srgbClr val="4691D0"/>
        </a:buClr>
        <a:buSzPct val="80000"/>
        <a:buFont typeface="Wingdings" charset="2"/>
        <a:buChar char="§"/>
        <a:defRPr sz="3200" kern="1200" spc="0">
          <a:solidFill>
            <a:srgbClr val="00263A"/>
          </a:solidFill>
          <a:latin typeface="Corbel" charset="0"/>
          <a:ea typeface="Corbel" charset="0"/>
          <a:cs typeface="Corbel" charset="0"/>
        </a:defRPr>
      </a:lvl1pPr>
      <a:lvl2pPr marL="742950" indent="-285750" algn="l" defTabSz="457200" rtl="0" eaLnBrk="1" latinLnBrk="0" hangingPunct="1">
        <a:lnSpc>
          <a:spcPct val="100000"/>
        </a:lnSpc>
        <a:spcBef>
          <a:spcPct val="20000"/>
        </a:spcBef>
        <a:buClr>
          <a:srgbClr val="4691D0"/>
        </a:buClr>
        <a:buSzPct val="80000"/>
        <a:buFont typeface="Wingdings" charset="2"/>
        <a:buChar char="§"/>
        <a:defRPr sz="2800" kern="1200" spc="0">
          <a:solidFill>
            <a:srgbClr val="00263A"/>
          </a:solidFill>
          <a:latin typeface="Corbel" charset="0"/>
          <a:ea typeface="Corbel" charset="0"/>
          <a:cs typeface="Corbel" charset="0"/>
        </a:defRPr>
      </a:lvl2pPr>
      <a:lvl3pPr marL="1143000" indent="-228600" algn="l" defTabSz="457200" rtl="0" eaLnBrk="1" latinLnBrk="0" hangingPunct="1">
        <a:lnSpc>
          <a:spcPct val="100000"/>
        </a:lnSpc>
        <a:spcBef>
          <a:spcPct val="20000"/>
        </a:spcBef>
        <a:buClr>
          <a:srgbClr val="4691D0"/>
        </a:buClr>
        <a:buSzPct val="80000"/>
        <a:buFont typeface="Wingdings" charset="2"/>
        <a:buChar char="§"/>
        <a:defRPr sz="2400" kern="1200" spc="0">
          <a:solidFill>
            <a:srgbClr val="00263A"/>
          </a:solidFill>
          <a:latin typeface="Corbel" charset="0"/>
          <a:ea typeface="Corbel" charset="0"/>
          <a:cs typeface="Corbel" charset="0"/>
        </a:defRPr>
      </a:lvl3pPr>
      <a:lvl4pPr marL="1600200" indent="-228600" algn="l" defTabSz="457200" rtl="0" eaLnBrk="1" latinLnBrk="0" hangingPunct="1">
        <a:lnSpc>
          <a:spcPct val="100000"/>
        </a:lnSpc>
        <a:spcBef>
          <a:spcPct val="20000"/>
        </a:spcBef>
        <a:buClr>
          <a:srgbClr val="4691D0"/>
        </a:buClr>
        <a:buSzPct val="80000"/>
        <a:buFont typeface="Wingdings" charset="2"/>
        <a:buChar char="§"/>
        <a:defRPr sz="2000" kern="1200" spc="0">
          <a:solidFill>
            <a:srgbClr val="00263A"/>
          </a:solidFill>
          <a:latin typeface="Corbel" charset="0"/>
          <a:ea typeface="Corbel" charset="0"/>
          <a:cs typeface="Corbel" charset="0"/>
        </a:defRPr>
      </a:lvl4pPr>
      <a:lvl5pPr marL="2057400" indent="-228600" algn="l" defTabSz="457200" rtl="0" eaLnBrk="1" latinLnBrk="0" hangingPunct="1">
        <a:lnSpc>
          <a:spcPct val="100000"/>
        </a:lnSpc>
        <a:spcBef>
          <a:spcPct val="20000"/>
        </a:spcBef>
        <a:buClr>
          <a:srgbClr val="4691D0"/>
        </a:buClr>
        <a:buSzPct val="80000"/>
        <a:buFont typeface="Wingdings" charset="2"/>
        <a:buChar char="§"/>
        <a:defRPr sz="2000" kern="1200" spc="0">
          <a:solidFill>
            <a:srgbClr val="00263A"/>
          </a:solidFill>
          <a:latin typeface="Corbel" charset="0"/>
          <a:ea typeface="Corbel" charset="0"/>
          <a:cs typeface="Corbe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84">
          <p15:clr>
            <a:srgbClr val="F26B43"/>
          </p15:clr>
        </p15:guide>
        <p15:guide id="2" pos="288">
          <p15:clr>
            <a:srgbClr val="F26B43"/>
          </p15:clr>
        </p15:guide>
        <p15:guide id="4" pos="3840">
          <p15:clr>
            <a:srgbClr val="F26B43"/>
          </p15:clr>
        </p15:guide>
        <p15:guide id="5" orient="horz" pos="1620">
          <p15:clr>
            <a:srgbClr val="F26B43"/>
          </p15:clr>
        </p15:guide>
        <p15:guide id="6" orient="horz" pos="2940">
          <p15:clr>
            <a:srgbClr val="F26B43"/>
          </p15:clr>
        </p15:guide>
        <p15:guide id="8" pos="1920">
          <p15:clr>
            <a:srgbClr val="F26B43"/>
          </p15:clr>
        </p15:guide>
        <p15:guide id="9" orient="horz" pos="324">
          <p15:clr>
            <a:srgbClr val="F26B43"/>
          </p15:clr>
        </p15:guide>
        <p15:guide id="10" pos="2880">
          <p15:clr>
            <a:srgbClr val="F26B43"/>
          </p15:clr>
        </p15:guide>
        <p15:guide id="11" pos="1992">
          <p15:clr>
            <a:srgbClr val="F26B43"/>
          </p15:clr>
        </p15:guide>
        <p15:guide id="12" pos="1848">
          <p15:clr>
            <a:srgbClr val="F26B43"/>
          </p15:clr>
        </p15:guide>
        <p15:guide id="13" pos="3912">
          <p15:clr>
            <a:srgbClr val="F26B43"/>
          </p15:clr>
        </p15:guide>
        <p15:guide id="14" pos="3768">
          <p15:clr>
            <a:srgbClr val="F26B43"/>
          </p15:clr>
        </p15:guide>
        <p15:guide id="15" pos="2952">
          <p15:clr>
            <a:srgbClr val="F26B43"/>
          </p15:clr>
        </p15:guide>
        <p15:guide id="16" pos="2808">
          <p15:clr>
            <a:srgbClr val="F26B43"/>
          </p15:clr>
        </p15:guide>
        <p15:guide id="17" pos="54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1.png"/><Relationship Id="rId5" Type="http://schemas.openxmlformats.org/officeDocument/2006/relationships/image" Target="../media/image16.tiff"/><Relationship Id="rId4" Type="http://schemas.openxmlformats.org/officeDocument/2006/relationships/image" Target="../media/image15.emf"/></Relationships>
</file>

<file path=ppt/slides/_rels/slide5.xml.rels><?xml version="1.0" encoding="UTF-8" standalone="yes"?>
<Relationships xmlns="http://schemas.openxmlformats.org/package/2006/relationships"><Relationship Id="rId13" Type="http://schemas.openxmlformats.org/officeDocument/2006/relationships/image" Target="../media/image27.png"/><Relationship Id="rId18" Type="http://schemas.openxmlformats.org/officeDocument/2006/relationships/image" Target="../media/image32.svg"/><Relationship Id="rId26" Type="http://schemas.openxmlformats.org/officeDocument/2006/relationships/image" Target="../media/image40.svg"/><Relationship Id="rId39" Type="http://schemas.openxmlformats.org/officeDocument/2006/relationships/image" Target="../media/image53.png"/><Relationship Id="rId3" Type="http://schemas.openxmlformats.org/officeDocument/2006/relationships/image" Target="../media/image17.png"/><Relationship Id="rId21" Type="http://schemas.openxmlformats.org/officeDocument/2006/relationships/image" Target="../media/image35.png"/><Relationship Id="rId34" Type="http://schemas.openxmlformats.org/officeDocument/2006/relationships/image" Target="../media/image48.svg"/><Relationship Id="rId42" Type="http://schemas.openxmlformats.org/officeDocument/2006/relationships/image" Target="../media/image56.svg"/><Relationship Id="rId47" Type="http://schemas.openxmlformats.org/officeDocument/2006/relationships/image" Target="../media/image61.png"/><Relationship Id="rId50" Type="http://schemas.openxmlformats.org/officeDocument/2006/relationships/image" Target="../media/image64.sv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5" Type="http://schemas.openxmlformats.org/officeDocument/2006/relationships/image" Target="../media/image39.png"/><Relationship Id="rId33" Type="http://schemas.openxmlformats.org/officeDocument/2006/relationships/image" Target="../media/image47.png"/><Relationship Id="rId38" Type="http://schemas.openxmlformats.org/officeDocument/2006/relationships/image" Target="../media/image52.svg"/><Relationship Id="rId46" Type="http://schemas.openxmlformats.org/officeDocument/2006/relationships/image" Target="../media/image60.svg"/><Relationship Id="rId2" Type="http://schemas.openxmlformats.org/officeDocument/2006/relationships/notesSlide" Target="../notesSlides/notesSlide4.xml"/><Relationship Id="rId16" Type="http://schemas.openxmlformats.org/officeDocument/2006/relationships/image" Target="../media/image30.svg"/><Relationship Id="rId20" Type="http://schemas.openxmlformats.org/officeDocument/2006/relationships/image" Target="../media/image34.svg"/><Relationship Id="rId29" Type="http://schemas.openxmlformats.org/officeDocument/2006/relationships/image" Target="../media/image43.png"/><Relationship Id="rId41" Type="http://schemas.openxmlformats.org/officeDocument/2006/relationships/image" Target="../media/image55.png"/><Relationship Id="rId54" Type="http://schemas.openxmlformats.org/officeDocument/2006/relationships/image" Target="../media/image68.svg"/><Relationship Id="rId1" Type="http://schemas.openxmlformats.org/officeDocument/2006/relationships/slideLayout" Target="../slideLayouts/slideLayout34.xml"/><Relationship Id="rId6" Type="http://schemas.openxmlformats.org/officeDocument/2006/relationships/image" Target="../media/image20.svg"/><Relationship Id="rId11" Type="http://schemas.openxmlformats.org/officeDocument/2006/relationships/image" Target="../media/image25.png"/><Relationship Id="rId24" Type="http://schemas.openxmlformats.org/officeDocument/2006/relationships/image" Target="../media/image38.svg"/><Relationship Id="rId32" Type="http://schemas.openxmlformats.org/officeDocument/2006/relationships/image" Target="../media/image46.svg"/><Relationship Id="rId37" Type="http://schemas.openxmlformats.org/officeDocument/2006/relationships/image" Target="../media/image51.png"/><Relationship Id="rId40" Type="http://schemas.openxmlformats.org/officeDocument/2006/relationships/image" Target="../media/image54.svg"/><Relationship Id="rId45" Type="http://schemas.openxmlformats.org/officeDocument/2006/relationships/image" Target="../media/image59.png"/><Relationship Id="rId53" Type="http://schemas.openxmlformats.org/officeDocument/2006/relationships/image" Target="../media/image67.pn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image" Target="../media/image37.png"/><Relationship Id="rId28" Type="http://schemas.openxmlformats.org/officeDocument/2006/relationships/image" Target="../media/image42.svg"/><Relationship Id="rId36" Type="http://schemas.openxmlformats.org/officeDocument/2006/relationships/image" Target="../media/image50.svg"/><Relationship Id="rId49" Type="http://schemas.openxmlformats.org/officeDocument/2006/relationships/image" Target="../media/image63.png"/><Relationship Id="rId10" Type="http://schemas.openxmlformats.org/officeDocument/2006/relationships/image" Target="../media/image24.svg"/><Relationship Id="rId19" Type="http://schemas.openxmlformats.org/officeDocument/2006/relationships/image" Target="../media/image33.png"/><Relationship Id="rId31" Type="http://schemas.openxmlformats.org/officeDocument/2006/relationships/image" Target="../media/image45.png"/><Relationship Id="rId44" Type="http://schemas.openxmlformats.org/officeDocument/2006/relationships/image" Target="../media/image58.svg"/><Relationship Id="rId52" Type="http://schemas.openxmlformats.org/officeDocument/2006/relationships/image" Target="../media/image66.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 Id="rId22" Type="http://schemas.openxmlformats.org/officeDocument/2006/relationships/image" Target="../media/image36.svg"/><Relationship Id="rId27" Type="http://schemas.openxmlformats.org/officeDocument/2006/relationships/image" Target="../media/image41.png"/><Relationship Id="rId30" Type="http://schemas.openxmlformats.org/officeDocument/2006/relationships/image" Target="../media/image44.svg"/><Relationship Id="rId35" Type="http://schemas.openxmlformats.org/officeDocument/2006/relationships/image" Target="../media/image49.png"/><Relationship Id="rId43" Type="http://schemas.openxmlformats.org/officeDocument/2006/relationships/image" Target="../media/image57.png"/><Relationship Id="rId48" Type="http://schemas.openxmlformats.org/officeDocument/2006/relationships/image" Target="../media/image62.svg"/><Relationship Id="rId8" Type="http://schemas.openxmlformats.org/officeDocument/2006/relationships/image" Target="../media/image22.svg"/><Relationship Id="rId51" Type="http://schemas.openxmlformats.org/officeDocument/2006/relationships/image" Target="../media/image6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B15322-E6BC-48EB-AC12-C5160991F43D}"/>
              </a:ext>
            </a:extLst>
          </p:cNvPr>
          <p:cNvSpPr/>
          <p:nvPr/>
        </p:nvSpPr>
        <p:spPr>
          <a:xfrm>
            <a:off x="409575" y="2961879"/>
            <a:ext cx="4572000" cy="1563505"/>
          </a:xfrm>
          <a:prstGeom prst="rect">
            <a:avLst/>
          </a:prstGeom>
        </p:spPr>
        <p:txBody>
          <a:bodyPr>
            <a:spAutoFit/>
          </a:bodyPr>
          <a:lstStyle/>
          <a:p>
            <a:pPr lvl="0">
              <a:spcBef>
                <a:spcPct val="20000"/>
              </a:spcBef>
              <a:buClr>
                <a:srgbClr val="7D0C77"/>
              </a:buClr>
              <a:buSzPct val="110000"/>
            </a:pPr>
            <a:r>
              <a:rPr lang="en-US" sz="1400" b="1" spc="100" dirty="0">
                <a:solidFill>
                  <a:prstClr val="white"/>
                </a:solidFill>
                <a:latin typeface="Corbel" charset="0"/>
              </a:rPr>
              <a:t>COMPANY OVERVIEW </a:t>
            </a:r>
          </a:p>
          <a:p>
            <a:pPr lvl="0">
              <a:spcBef>
                <a:spcPct val="20000"/>
              </a:spcBef>
              <a:buClr>
                <a:srgbClr val="7D0C77"/>
              </a:buClr>
              <a:buSzPct val="110000"/>
            </a:pPr>
            <a:endParaRPr lang="en-US" sz="800" b="1" dirty="0">
              <a:solidFill>
                <a:srgbClr val="96B5C6"/>
              </a:solidFill>
              <a:latin typeface="Corbel" charset="0"/>
            </a:endParaRPr>
          </a:p>
          <a:p>
            <a:pPr lvl="0">
              <a:spcBef>
                <a:spcPct val="20000"/>
              </a:spcBef>
              <a:buClr>
                <a:srgbClr val="7D0C77"/>
              </a:buClr>
              <a:buSzPct val="110000"/>
            </a:pPr>
            <a:r>
              <a:rPr lang="en-US" b="1" dirty="0">
                <a:solidFill>
                  <a:srgbClr val="96B5C6"/>
                </a:solidFill>
                <a:latin typeface="Corbel" charset="0"/>
              </a:rPr>
              <a:t>7x24 Exchange – SoCal Fall Meeting</a:t>
            </a:r>
          </a:p>
          <a:p>
            <a:pPr lvl="0">
              <a:spcBef>
                <a:spcPct val="20000"/>
              </a:spcBef>
              <a:buClr>
                <a:srgbClr val="7D0C77"/>
              </a:buClr>
              <a:buSzPct val="110000"/>
            </a:pPr>
            <a:r>
              <a:rPr lang="en-US" sz="1400" b="1" dirty="0">
                <a:solidFill>
                  <a:srgbClr val="96B5C6"/>
                </a:solidFill>
                <a:latin typeface="Corbel" charset="0"/>
              </a:rPr>
              <a:t>Nov. 20, 2019</a:t>
            </a:r>
          </a:p>
          <a:p>
            <a:pPr lvl="0">
              <a:spcBef>
                <a:spcPct val="20000"/>
              </a:spcBef>
              <a:buClr>
                <a:srgbClr val="7D0C77"/>
              </a:buClr>
              <a:buSzPct val="110000"/>
            </a:pPr>
            <a:endParaRPr lang="en-US" sz="1400" b="1" dirty="0">
              <a:solidFill>
                <a:srgbClr val="96B5C6"/>
              </a:solidFill>
              <a:latin typeface="Corbel" charset="0"/>
            </a:endParaRPr>
          </a:p>
          <a:p>
            <a:pPr lvl="0">
              <a:spcBef>
                <a:spcPct val="20000"/>
              </a:spcBef>
              <a:buClr>
                <a:srgbClr val="7D0C77"/>
              </a:buClr>
              <a:buSzPct val="110000"/>
            </a:pPr>
            <a:r>
              <a:rPr lang="en-US" sz="1400" b="1" dirty="0">
                <a:solidFill>
                  <a:srgbClr val="96B5C6"/>
                </a:solidFill>
                <a:latin typeface="Corbel" charset="0"/>
              </a:rPr>
              <a:t>Damon Soulakis,  Channel &amp; Alliances</a:t>
            </a:r>
          </a:p>
        </p:txBody>
      </p:sp>
      <p:cxnSp>
        <p:nvCxnSpPr>
          <p:cNvPr id="3" name="Straight Connector 2">
            <a:extLst>
              <a:ext uri="{FF2B5EF4-FFF2-40B4-BE49-F238E27FC236}">
                <a16:creationId xmlns:a16="http://schemas.microsoft.com/office/drawing/2014/main" id="{242D870C-1FB9-4285-B6D2-84618583BA02}"/>
              </a:ext>
            </a:extLst>
          </p:cNvPr>
          <p:cNvCxnSpPr>
            <a:cxnSpLocks/>
          </p:cNvCxnSpPr>
          <p:nvPr/>
        </p:nvCxnSpPr>
        <p:spPr>
          <a:xfrm>
            <a:off x="497904" y="2961879"/>
            <a:ext cx="8148191" cy="0"/>
          </a:xfrm>
          <a:prstGeom prst="line">
            <a:avLst/>
          </a:prstGeom>
          <a:ln w="12700">
            <a:solidFill>
              <a:srgbClr val="A2C6E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399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1854FD7F-2844-4A9D-9AD2-5DE432B302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1038416"/>
            <a:ext cx="9142857" cy="3066667"/>
          </a:xfrm>
          <a:prstGeom prst="rect">
            <a:avLst/>
          </a:prstGeom>
        </p:spPr>
      </p:pic>
      <p:sp>
        <p:nvSpPr>
          <p:cNvPr id="5" name="TextBox 4">
            <a:extLst>
              <a:ext uri="{FF2B5EF4-FFF2-40B4-BE49-F238E27FC236}">
                <a16:creationId xmlns:a16="http://schemas.microsoft.com/office/drawing/2014/main" id="{DCF3F625-9707-F546-95D0-5B8D06E1F160}"/>
              </a:ext>
            </a:extLst>
          </p:cNvPr>
          <p:cNvSpPr txBox="1"/>
          <p:nvPr/>
        </p:nvSpPr>
        <p:spPr>
          <a:xfrm>
            <a:off x="406" y="305923"/>
            <a:ext cx="9135252" cy="461665"/>
          </a:xfrm>
          <a:prstGeom prst="rect">
            <a:avLst/>
          </a:prstGeom>
          <a:noFill/>
        </p:spPr>
        <p:txBody>
          <a:bodyPr wrap="square" rtlCol="0">
            <a:spAutoFit/>
          </a:bodyPr>
          <a:lstStyle/>
          <a:p>
            <a:pPr marL="0" marR="0" lvl="0" indent="0" algn="ctr" defTabSz="39018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273" normalizeH="0" baseline="0" noProof="0" dirty="0">
                <a:ln>
                  <a:noFill/>
                </a:ln>
                <a:solidFill>
                  <a:prstClr val="white"/>
                </a:solidFill>
                <a:effectLst/>
                <a:uLnTx/>
                <a:uFillTx/>
                <a:latin typeface="Corbel" panose="020B0503020204020204" pitchFamily="34" charset="0"/>
                <a:ea typeface="+mn-ea"/>
                <a:cs typeface="+mn-cs"/>
              </a:rPr>
              <a:t>DIVERSE </a:t>
            </a:r>
            <a:r>
              <a:rPr kumimoji="0" lang="en-US" sz="2400" b="1" i="0" u="none" strike="noStrike" kern="1200" cap="none" spc="273" normalizeH="0" baseline="0" noProof="0" dirty="0">
                <a:ln>
                  <a:noFill/>
                </a:ln>
                <a:solidFill>
                  <a:prstClr val="white"/>
                </a:solidFill>
                <a:effectLst/>
                <a:uLnTx/>
                <a:uFillTx/>
                <a:latin typeface="Corbel" panose="020B0503020204020204" pitchFamily="34" charset="0"/>
                <a:ea typeface="+mn-ea"/>
                <a:cs typeface="+mn-cs"/>
              </a:rPr>
              <a:t>GLOBAL PRESENCE</a:t>
            </a:r>
          </a:p>
        </p:txBody>
      </p:sp>
      <p:sp>
        <p:nvSpPr>
          <p:cNvPr id="2" name="TextBox 1">
            <a:extLst>
              <a:ext uri="{FF2B5EF4-FFF2-40B4-BE49-F238E27FC236}">
                <a16:creationId xmlns:a16="http://schemas.microsoft.com/office/drawing/2014/main" id="{C544C952-CD0C-154C-A99E-7CE9F6D9DAC5}"/>
              </a:ext>
            </a:extLst>
          </p:cNvPr>
          <p:cNvSpPr txBox="1"/>
          <p:nvPr/>
        </p:nvSpPr>
        <p:spPr>
          <a:xfrm>
            <a:off x="5821699" y="2544955"/>
            <a:ext cx="958321" cy="1692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ntenna" panose="02000503000000020004" pitchFamily="2" charset="77"/>
                <a:ea typeface="+mn-ea"/>
                <a:cs typeface="+mn-cs"/>
              </a:rPr>
              <a:t>NEW YORK METRO</a:t>
            </a:r>
          </a:p>
        </p:txBody>
      </p:sp>
      <p:sp>
        <p:nvSpPr>
          <p:cNvPr id="3" name="Oval 2">
            <a:extLst>
              <a:ext uri="{FF2B5EF4-FFF2-40B4-BE49-F238E27FC236}">
                <a16:creationId xmlns:a16="http://schemas.microsoft.com/office/drawing/2014/main" id="{59E2FBD9-4C9B-0D4C-9798-629FCE80BC1E}"/>
              </a:ext>
            </a:extLst>
          </p:cNvPr>
          <p:cNvSpPr/>
          <p:nvPr/>
        </p:nvSpPr>
        <p:spPr>
          <a:xfrm>
            <a:off x="5850367" y="2587515"/>
            <a:ext cx="91440" cy="9144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Antenna" panose="02000503000000020004" pitchFamily="2" charset="77"/>
                <a:ea typeface="+mn-ea"/>
                <a:cs typeface="+mn-cs"/>
              </a:rPr>
              <a:t>5</a:t>
            </a:r>
          </a:p>
        </p:txBody>
      </p:sp>
      <p:sp>
        <p:nvSpPr>
          <p:cNvPr id="7" name="TextBox 6">
            <a:extLst>
              <a:ext uri="{FF2B5EF4-FFF2-40B4-BE49-F238E27FC236}">
                <a16:creationId xmlns:a16="http://schemas.microsoft.com/office/drawing/2014/main" id="{B680597E-8452-A041-8774-F142D28003CA}"/>
              </a:ext>
            </a:extLst>
          </p:cNvPr>
          <p:cNvSpPr txBox="1"/>
          <p:nvPr/>
        </p:nvSpPr>
        <p:spPr>
          <a:xfrm>
            <a:off x="6128523" y="2424458"/>
            <a:ext cx="756745"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ntenna" panose="02000503000000020004" pitchFamily="2" charset="77"/>
                <a:ea typeface="+mn-ea"/>
                <a:cs typeface="+mn-cs"/>
              </a:rPr>
              <a:t>BOSTON</a:t>
            </a:r>
          </a:p>
        </p:txBody>
      </p:sp>
      <p:sp>
        <p:nvSpPr>
          <p:cNvPr id="8" name="Oval 7">
            <a:extLst>
              <a:ext uri="{FF2B5EF4-FFF2-40B4-BE49-F238E27FC236}">
                <a16:creationId xmlns:a16="http://schemas.microsoft.com/office/drawing/2014/main" id="{11A57FBD-9AAA-D846-B8A5-DC880BD339DA}"/>
              </a:ext>
            </a:extLst>
          </p:cNvPr>
          <p:cNvSpPr/>
          <p:nvPr/>
        </p:nvSpPr>
        <p:spPr>
          <a:xfrm>
            <a:off x="6118932" y="2453232"/>
            <a:ext cx="91440" cy="9144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Antenna" panose="02000503000000020004" pitchFamily="2" charset="77"/>
                <a:ea typeface="+mn-ea"/>
                <a:cs typeface="+mn-cs"/>
              </a:rPr>
              <a:t>3</a:t>
            </a:r>
          </a:p>
        </p:txBody>
      </p:sp>
      <p:sp>
        <p:nvSpPr>
          <p:cNvPr id="9" name="TextBox 8">
            <a:extLst>
              <a:ext uri="{FF2B5EF4-FFF2-40B4-BE49-F238E27FC236}">
                <a16:creationId xmlns:a16="http://schemas.microsoft.com/office/drawing/2014/main" id="{5EED36E6-E1E8-B749-975C-FFD03BBBD696}"/>
              </a:ext>
            </a:extLst>
          </p:cNvPr>
          <p:cNvSpPr txBox="1"/>
          <p:nvPr/>
        </p:nvSpPr>
        <p:spPr>
          <a:xfrm>
            <a:off x="5866352" y="2059977"/>
            <a:ext cx="756745"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ntenna" panose="02000503000000020004" pitchFamily="2" charset="77"/>
                <a:ea typeface="+mn-ea"/>
                <a:cs typeface="+mn-cs"/>
              </a:rPr>
              <a:t>MONTREAL</a:t>
            </a:r>
          </a:p>
        </p:txBody>
      </p:sp>
      <p:sp>
        <p:nvSpPr>
          <p:cNvPr id="10" name="TextBox 9">
            <a:extLst>
              <a:ext uri="{FF2B5EF4-FFF2-40B4-BE49-F238E27FC236}">
                <a16:creationId xmlns:a16="http://schemas.microsoft.com/office/drawing/2014/main" id="{43CA347F-8596-1C47-8443-B2C749E6B5F7}"/>
              </a:ext>
            </a:extLst>
          </p:cNvPr>
          <p:cNvSpPr txBox="1"/>
          <p:nvPr/>
        </p:nvSpPr>
        <p:spPr>
          <a:xfrm>
            <a:off x="5515832" y="2222537"/>
            <a:ext cx="756745"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ntenna" panose="02000503000000020004" pitchFamily="2" charset="77"/>
                <a:ea typeface="+mn-ea"/>
                <a:cs typeface="+mn-cs"/>
              </a:rPr>
              <a:t>TORONTO</a:t>
            </a:r>
          </a:p>
        </p:txBody>
      </p:sp>
      <p:sp>
        <p:nvSpPr>
          <p:cNvPr id="11" name="TextBox 10">
            <a:extLst>
              <a:ext uri="{FF2B5EF4-FFF2-40B4-BE49-F238E27FC236}">
                <a16:creationId xmlns:a16="http://schemas.microsoft.com/office/drawing/2014/main" id="{C54A9131-6D8F-0C43-820E-FE0BE533696E}"/>
              </a:ext>
            </a:extLst>
          </p:cNvPr>
          <p:cNvSpPr txBox="1"/>
          <p:nvPr/>
        </p:nvSpPr>
        <p:spPr>
          <a:xfrm>
            <a:off x="2625312" y="1653577"/>
            <a:ext cx="756745"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ntenna" panose="02000503000000020004" pitchFamily="2" charset="77"/>
                <a:ea typeface="+mn-ea"/>
                <a:cs typeface="+mn-cs"/>
              </a:rPr>
              <a:t>VANCOUVER</a:t>
            </a:r>
          </a:p>
        </p:txBody>
      </p:sp>
      <p:sp>
        <p:nvSpPr>
          <p:cNvPr id="12" name="TextBox 11">
            <a:extLst>
              <a:ext uri="{FF2B5EF4-FFF2-40B4-BE49-F238E27FC236}">
                <a16:creationId xmlns:a16="http://schemas.microsoft.com/office/drawing/2014/main" id="{4BF98691-2ABD-7343-8C3A-15B2FBA704EC}"/>
              </a:ext>
            </a:extLst>
          </p:cNvPr>
          <p:cNvSpPr txBox="1"/>
          <p:nvPr/>
        </p:nvSpPr>
        <p:spPr>
          <a:xfrm>
            <a:off x="2625312" y="1805977"/>
            <a:ext cx="756745"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ntenna" panose="02000503000000020004" pitchFamily="2" charset="77"/>
                <a:ea typeface="+mn-ea"/>
                <a:cs typeface="+mn-cs"/>
              </a:rPr>
              <a:t>SEATTLE</a:t>
            </a:r>
          </a:p>
        </p:txBody>
      </p:sp>
      <p:sp>
        <p:nvSpPr>
          <p:cNvPr id="13" name="TextBox 12">
            <a:extLst>
              <a:ext uri="{FF2B5EF4-FFF2-40B4-BE49-F238E27FC236}">
                <a16:creationId xmlns:a16="http://schemas.microsoft.com/office/drawing/2014/main" id="{A03CEE68-B74D-C84D-8B16-1AFE58D91F41}"/>
              </a:ext>
            </a:extLst>
          </p:cNvPr>
          <p:cNvSpPr txBox="1"/>
          <p:nvPr/>
        </p:nvSpPr>
        <p:spPr>
          <a:xfrm>
            <a:off x="2803112" y="1907577"/>
            <a:ext cx="756745"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ntenna" panose="02000503000000020004" pitchFamily="2" charset="77"/>
                <a:ea typeface="+mn-ea"/>
                <a:cs typeface="+mn-cs"/>
              </a:rPr>
              <a:t>MOSES LAKE</a:t>
            </a:r>
          </a:p>
        </p:txBody>
      </p:sp>
      <p:sp>
        <p:nvSpPr>
          <p:cNvPr id="14" name="Oval 13">
            <a:extLst>
              <a:ext uri="{FF2B5EF4-FFF2-40B4-BE49-F238E27FC236}">
                <a16:creationId xmlns:a16="http://schemas.microsoft.com/office/drawing/2014/main" id="{BCB2C6A7-AD37-6B48-813F-88C08357C51C}"/>
              </a:ext>
            </a:extLst>
          </p:cNvPr>
          <p:cNvSpPr/>
          <p:nvPr/>
        </p:nvSpPr>
        <p:spPr>
          <a:xfrm>
            <a:off x="2619487" y="1835675"/>
            <a:ext cx="91440" cy="9144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Antenna" panose="02000503000000020004" pitchFamily="2" charset="77"/>
                <a:ea typeface="+mn-ea"/>
                <a:cs typeface="+mn-cs"/>
              </a:rPr>
              <a:t>3</a:t>
            </a:r>
          </a:p>
        </p:txBody>
      </p:sp>
      <p:sp>
        <p:nvSpPr>
          <p:cNvPr id="15" name="TextBox 14">
            <a:extLst>
              <a:ext uri="{FF2B5EF4-FFF2-40B4-BE49-F238E27FC236}">
                <a16:creationId xmlns:a16="http://schemas.microsoft.com/office/drawing/2014/main" id="{ABDF67F9-E035-DE4A-9B95-4B88DCFD44D8}"/>
              </a:ext>
            </a:extLst>
          </p:cNvPr>
          <p:cNvSpPr txBox="1"/>
          <p:nvPr/>
        </p:nvSpPr>
        <p:spPr>
          <a:xfrm>
            <a:off x="1969638" y="2761017"/>
            <a:ext cx="756745" cy="1692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ntenna" panose="02000503000000020004" pitchFamily="2" charset="77"/>
                <a:ea typeface="+mn-ea"/>
                <a:cs typeface="+mn-cs"/>
              </a:rPr>
              <a:t>SILICON VALLEY</a:t>
            </a:r>
          </a:p>
        </p:txBody>
      </p:sp>
      <p:sp>
        <p:nvSpPr>
          <p:cNvPr id="16" name="Oval 15">
            <a:extLst>
              <a:ext uri="{FF2B5EF4-FFF2-40B4-BE49-F238E27FC236}">
                <a16:creationId xmlns:a16="http://schemas.microsoft.com/office/drawing/2014/main" id="{D520002F-813B-D04A-8922-4A71B5B80B5C}"/>
              </a:ext>
            </a:extLst>
          </p:cNvPr>
          <p:cNvSpPr/>
          <p:nvPr/>
        </p:nvSpPr>
        <p:spPr>
          <a:xfrm>
            <a:off x="2660127" y="2795795"/>
            <a:ext cx="91440" cy="9144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Antenna" panose="02000503000000020004" pitchFamily="2" charset="77"/>
                <a:ea typeface="+mn-ea"/>
                <a:cs typeface="+mn-cs"/>
              </a:rPr>
              <a:t>6</a:t>
            </a:r>
          </a:p>
        </p:txBody>
      </p:sp>
      <p:sp>
        <p:nvSpPr>
          <p:cNvPr id="17" name="TextBox 16">
            <a:extLst>
              <a:ext uri="{FF2B5EF4-FFF2-40B4-BE49-F238E27FC236}">
                <a16:creationId xmlns:a16="http://schemas.microsoft.com/office/drawing/2014/main" id="{8752085E-7B0F-7E43-9C0C-1EFE6801267D}"/>
              </a:ext>
            </a:extLst>
          </p:cNvPr>
          <p:cNvSpPr txBox="1"/>
          <p:nvPr/>
        </p:nvSpPr>
        <p:spPr>
          <a:xfrm>
            <a:off x="2172838" y="3025177"/>
            <a:ext cx="756745" cy="1692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ntenna" panose="02000503000000020004" pitchFamily="2" charset="77"/>
                <a:ea typeface="+mn-ea"/>
                <a:cs typeface="+mn-cs"/>
              </a:rPr>
              <a:t>LOS ANGELES</a:t>
            </a:r>
          </a:p>
        </p:txBody>
      </p:sp>
      <p:sp>
        <p:nvSpPr>
          <p:cNvPr id="18" name="Oval 17">
            <a:extLst>
              <a:ext uri="{FF2B5EF4-FFF2-40B4-BE49-F238E27FC236}">
                <a16:creationId xmlns:a16="http://schemas.microsoft.com/office/drawing/2014/main" id="{F10D8433-7427-F745-A295-733794F6785E}"/>
              </a:ext>
            </a:extLst>
          </p:cNvPr>
          <p:cNvSpPr/>
          <p:nvPr/>
        </p:nvSpPr>
        <p:spPr>
          <a:xfrm>
            <a:off x="2868407" y="3059955"/>
            <a:ext cx="91440" cy="9144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Antenna" panose="02000503000000020004" pitchFamily="2" charset="77"/>
                <a:ea typeface="+mn-ea"/>
                <a:cs typeface="+mn-cs"/>
              </a:rPr>
              <a:t>3</a:t>
            </a:r>
          </a:p>
        </p:txBody>
      </p:sp>
      <p:sp>
        <p:nvSpPr>
          <p:cNvPr id="19" name="TextBox 18">
            <a:extLst>
              <a:ext uri="{FF2B5EF4-FFF2-40B4-BE49-F238E27FC236}">
                <a16:creationId xmlns:a16="http://schemas.microsoft.com/office/drawing/2014/main" id="{4F8C9925-8BB6-AC44-91B1-F96B287390F1}"/>
              </a:ext>
            </a:extLst>
          </p:cNvPr>
          <p:cNvSpPr txBox="1"/>
          <p:nvPr/>
        </p:nvSpPr>
        <p:spPr>
          <a:xfrm>
            <a:off x="3148198" y="2821977"/>
            <a:ext cx="756745"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ntenna" panose="02000503000000020004" pitchFamily="2" charset="77"/>
                <a:ea typeface="+mn-ea"/>
                <a:cs typeface="+mn-cs"/>
              </a:rPr>
              <a:t>LAS VEGAS</a:t>
            </a:r>
          </a:p>
        </p:txBody>
      </p:sp>
      <p:sp>
        <p:nvSpPr>
          <p:cNvPr id="20" name="TextBox 19">
            <a:extLst>
              <a:ext uri="{FF2B5EF4-FFF2-40B4-BE49-F238E27FC236}">
                <a16:creationId xmlns:a16="http://schemas.microsoft.com/office/drawing/2014/main" id="{63369BED-BDE6-8548-8EF2-A440207F6D14}"/>
              </a:ext>
            </a:extLst>
          </p:cNvPr>
          <p:cNvSpPr txBox="1"/>
          <p:nvPr/>
        </p:nvSpPr>
        <p:spPr>
          <a:xfrm>
            <a:off x="3773038" y="2654337"/>
            <a:ext cx="756745"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ntenna" panose="02000503000000020004" pitchFamily="2" charset="77"/>
                <a:ea typeface="+mn-ea"/>
                <a:cs typeface="+mn-cs"/>
              </a:rPr>
              <a:t>DENVER</a:t>
            </a:r>
          </a:p>
        </p:txBody>
      </p:sp>
      <p:sp>
        <p:nvSpPr>
          <p:cNvPr id="21" name="Oval 20">
            <a:extLst>
              <a:ext uri="{FF2B5EF4-FFF2-40B4-BE49-F238E27FC236}">
                <a16:creationId xmlns:a16="http://schemas.microsoft.com/office/drawing/2014/main" id="{08C5672E-889E-0149-BB91-DAED8AB6F32D}"/>
              </a:ext>
            </a:extLst>
          </p:cNvPr>
          <p:cNvSpPr/>
          <p:nvPr/>
        </p:nvSpPr>
        <p:spPr>
          <a:xfrm>
            <a:off x="3747247" y="2684565"/>
            <a:ext cx="91440" cy="9144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Antenna" panose="02000503000000020004" pitchFamily="2" charset="77"/>
                <a:ea typeface="+mn-ea"/>
                <a:cs typeface="+mn-cs"/>
              </a:rPr>
              <a:t>3</a:t>
            </a:r>
          </a:p>
        </p:txBody>
      </p:sp>
      <p:sp>
        <p:nvSpPr>
          <p:cNvPr id="22" name="TextBox 21">
            <a:extLst>
              <a:ext uri="{FF2B5EF4-FFF2-40B4-BE49-F238E27FC236}">
                <a16:creationId xmlns:a16="http://schemas.microsoft.com/office/drawing/2014/main" id="{CFBE677B-C69D-CF41-B88C-AE87CD636CE2}"/>
              </a:ext>
            </a:extLst>
          </p:cNvPr>
          <p:cNvSpPr txBox="1"/>
          <p:nvPr/>
        </p:nvSpPr>
        <p:spPr>
          <a:xfrm>
            <a:off x="3325998" y="3116617"/>
            <a:ext cx="756745"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ntenna" panose="02000503000000020004" pitchFamily="2" charset="77"/>
                <a:ea typeface="+mn-ea"/>
                <a:cs typeface="+mn-cs"/>
              </a:rPr>
              <a:t>PHOENIX</a:t>
            </a:r>
          </a:p>
        </p:txBody>
      </p:sp>
      <p:sp>
        <p:nvSpPr>
          <p:cNvPr id="23" name="Oval 22">
            <a:extLst>
              <a:ext uri="{FF2B5EF4-FFF2-40B4-BE49-F238E27FC236}">
                <a16:creationId xmlns:a16="http://schemas.microsoft.com/office/drawing/2014/main" id="{ED122C27-A88D-A942-83FA-30B7A44B3809}"/>
              </a:ext>
            </a:extLst>
          </p:cNvPr>
          <p:cNvSpPr/>
          <p:nvPr/>
        </p:nvSpPr>
        <p:spPr>
          <a:xfrm>
            <a:off x="3305287" y="3151395"/>
            <a:ext cx="84158" cy="8415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Antenna" panose="02000503000000020004" pitchFamily="2" charset="77"/>
                <a:ea typeface="+mn-ea"/>
                <a:cs typeface="+mn-cs"/>
              </a:rPr>
              <a:t>2</a:t>
            </a:r>
          </a:p>
        </p:txBody>
      </p:sp>
      <p:sp>
        <p:nvSpPr>
          <p:cNvPr id="24" name="TextBox 23">
            <a:extLst>
              <a:ext uri="{FF2B5EF4-FFF2-40B4-BE49-F238E27FC236}">
                <a16:creationId xmlns:a16="http://schemas.microsoft.com/office/drawing/2014/main" id="{4D720B06-6DC3-EB43-B82E-E0F510108913}"/>
              </a:ext>
            </a:extLst>
          </p:cNvPr>
          <p:cNvSpPr txBox="1"/>
          <p:nvPr/>
        </p:nvSpPr>
        <p:spPr>
          <a:xfrm>
            <a:off x="3681598" y="3025177"/>
            <a:ext cx="756745"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ntenna" panose="02000503000000020004" pitchFamily="2" charset="77"/>
                <a:ea typeface="+mn-ea"/>
                <a:cs typeface="+mn-cs"/>
              </a:rPr>
              <a:t>ALBUQUERQUE</a:t>
            </a:r>
          </a:p>
        </p:txBody>
      </p:sp>
      <p:sp>
        <p:nvSpPr>
          <p:cNvPr id="25" name="TextBox 24">
            <a:extLst>
              <a:ext uri="{FF2B5EF4-FFF2-40B4-BE49-F238E27FC236}">
                <a16:creationId xmlns:a16="http://schemas.microsoft.com/office/drawing/2014/main" id="{890CBADA-BC12-244F-A139-C4E51FFDBBEF}"/>
              </a:ext>
            </a:extLst>
          </p:cNvPr>
          <p:cNvSpPr txBox="1"/>
          <p:nvPr/>
        </p:nvSpPr>
        <p:spPr>
          <a:xfrm>
            <a:off x="4377558" y="3208057"/>
            <a:ext cx="756745"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ntenna" panose="02000503000000020004" pitchFamily="2" charset="77"/>
                <a:ea typeface="+mn-ea"/>
                <a:cs typeface="+mn-cs"/>
              </a:rPr>
              <a:t>DALLAS</a:t>
            </a:r>
          </a:p>
        </p:txBody>
      </p:sp>
      <p:sp>
        <p:nvSpPr>
          <p:cNvPr id="26" name="Oval 25">
            <a:extLst>
              <a:ext uri="{FF2B5EF4-FFF2-40B4-BE49-F238E27FC236}">
                <a16:creationId xmlns:a16="http://schemas.microsoft.com/office/drawing/2014/main" id="{84D42562-5DEC-3546-A440-8943385534F5}"/>
              </a:ext>
            </a:extLst>
          </p:cNvPr>
          <p:cNvSpPr/>
          <p:nvPr/>
        </p:nvSpPr>
        <p:spPr>
          <a:xfrm>
            <a:off x="4351767" y="3242835"/>
            <a:ext cx="91440" cy="9144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Antenna" panose="02000503000000020004" pitchFamily="2" charset="77"/>
                <a:ea typeface="+mn-ea"/>
                <a:cs typeface="+mn-cs"/>
              </a:rPr>
              <a:t>2</a:t>
            </a:r>
          </a:p>
        </p:txBody>
      </p:sp>
      <p:sp>
        <p:nvSpPr>
          <p:cNvPr id="27" name="TextBox 26">
            <a:extLst>
              <a:ext uri="{FF2B5EF4-FFF2-40B4-BE49-F238E27FC236}">
                <a16:creationId xmlns:a16="http://schemas.microsoft.com/office/drawing/2014/main" id="{A0F262A5-69CE-1B47-89EB-98B99203B4C5}"/>
              </a:ext>
            </a:extLst>
          </p:cNvPr>
          <p:cNvSpPr txBox="1"/>
          <p:nvPr/>
        </p:nvSpPr>
        <p:spPr>
          <a:xfrm>
            <a:off x="3950838" y="2141257"/>
            <a:ext cx="756745" cy="1692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ntenna" panose="02000503000000020004" pitchFamily="2" charset="77"/>
                <a:ea typeface="+mn-ea"/>
                <a:cs typeface="+mn-cs"/>
              </a:rPr>
              <a:t>MINNEAPOLIS</a:t>
            </a:r>
          </a:p>
        </p:txBody>
      </p:sp>
      <p:sp>
        <p:nvSpPr>
          <p:cNvPr id="28" name="TextBox 27">
            <a:extLst>
              <a:ext uri="{FF2B5EF4-FFF2-40B4-BE49-F238E27FC236}">
                <a16:creationId xmlns:a16="http://schemas.microsoft.com/office/drawing/2014/main" id="{5BB2598B-F450-4648-9978-436873E863BC}"/>
              </a:ext>
            </a:extLst>
          </p:cNvPr>
          <p:cNvSpPr txBox="1"/>
          <p:nvPr/>
        </p:nvSpPr>
        <p:spPr>
          <a:xfrm>
            <a:off x="4617616" y="2563475"/>
            <a:ext cx="756745" cy="1692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ntenna" panose="02000503000000020004" pitchFamily="2" charset="77"/>
                <a:ea typeface="+mn-ea"/>
                <a:cs typeface="+mn-cs"/>
              </a:rPr>
              <a:t>COLOMBUS</a:t>
            </a:r>
          </a:p>
        </p:txBody>
      </p:sp>
      <p:sp>
        <p:nvSpPr>
          <p:cNvPr id="29" name="TextBox 28">
            <a:extLst>
              <a:ext uri="{FF2B5EF4-FFF2-40B4-BE49-F238E27FC236}">
                <a16:creationId xmlns:a16="http://schemas.microsoft.com/office/drawing/2014/main" id="{EE17FFB2-AFCF-5C4D-84D3-6E82B02D6428}"/>
              </a:ext>
            </a:extLst>
          </p:cNvPr>
          <p:cNvSpPr txBox="1"/>
          <p:nvPr/>
        </p:nvSpPr>
        <p:spPr>
          <a:xfrm>
            <a:off x="4286118" y="2411233"/>
            <a:ext cx="756745" cy="1692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ntenna" panose="02000503000000020004" pitchFamily="2" charset="77"/>
                <a:ea typeface="+mn-ea"/>
                <a:cs typeface="+mn-cs"/>
              </a:rPr>
              <a:t>CHICAGO</a:t>
            </a:r>
          </a:p>
        </p:txBody>
      </p:sp>
      <p:sp>
        <p:nvSpPr>
          <p:cNvPr id="30" name="Oval 29">
            <a:extLst>
              <a:ext uri="{FF2B5EF4-FFF2-40B4-BE49-F238E27FC236}">
                <a16:creationId xmlns:a16="http://schemas.microsoft.com/office/drawing/2014/main" id="{41DE9DF5-AD68-804A-96CB-8B5D1688AD9C}"/>
              </a:ext>
            </a:extLst>
          </p:cNvPr>
          <p:cNvSpPr/>
          <p:nvPr/>
        </p:nvSpPr>
        <p:spPr>
          <a:xfrm>
            <a:off x="4981687" y="2445275"/>
            <a:ext cx="91440" cy="9144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Antenna" panose="02000503000000020004" pitchFamily="2" charset="77"/>
                <a:ea typeface="+mn-ea"/>
                <a:cs typeface="+mn-cs"/>
              </a:rPr>
              <a:t>3</a:t>
            </a:r>
          </a:p>
        </p:txBody>
      </p:sp>
      <p:sp>
        <p:nvSpPr>
          <p:cNvPr id="31" name="Oval 30">
            <a:extLst>
              <a:ext uri="{FF2B5EF4-FFF2-40B4-BE49-F238E27FC236}">
                <a16:creationId xmlns:a16="http://schemas.microsoft.com/office/drawing/2014/main" id="{EF0EB318-7794-3F4B-A462-5B5E47BCF7CE}"/>
              </a:ext>
            </a:extLst>
          </p:cNvPr>
          <p:cNvSpPr/>
          <p:nvPr/>
        </p:nvSpPr>
        <p:spPr>
          <a:xfrm>
            <a:off x="5515087" y="2257315"/>
            <a:ext cx="91440" cy="9144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Antenna" panose="02000503000000020004" pitchFamily="2" charset="77"/>
                <a:ea typeface="+mn-ea"/>
                <a:cs typeface="+mn-cs"/>
              </a:rPr>
              <a:t>2</a:t>
            </a:r>
          </a:p>
        </p:txBody>
      </p:sp>
      <p:sp>
        <p:nvSpPr>
          <p:cNvPr id="33" name="TextBox 32">
            <a:extLst>
              <a:ext uri="{FF2B5EF4-FFF2-40B4-BE49-F238E27FC236}">
                <a16:creationId xmlns:a16="http://schemas.microsoft.com/office/drawing/2014/main" id="{5A461CA4-8DD1-C44B-9EEB-8131C7EC188A}"/>
              </a:ext>
            </a:extLst>
          </p:cNvPr>
          <p:cNvSpPr txBox="1"/>
          <p:nvPr/>
        </p:nvSpPr>
        <p:spPr>
          <a:xfrm>
            <a:off x="4673496" y="3584555"/>
            <a:ext cx="756745" cy="1692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ntenna" panose="02000503000000020004" pitchFamily="2" charset="77"/>
                <a:ea typeface="+mn-ea"/>
                <a:cs typeface="+mn-cs"/>
              </a:rPr>
              <a:t>TAMPA</a:t>
            </a:r>
          </a:p>
        </p:txBody>
      </p:sp>
      <p:sp>
        <p:nvSpPr>
          <p:cNvPr id="34" name="TextBox 33">
            <a:extLst>
              <a:ext uri="{FF2B5EF4-FFF2-40B4-BE49-F238E27FC236}">
                <a16:creationId xmlns:a16="http://schemas.microsoft.com/office/drawing/2014/main" id="{259270F6-D5E1-6A4D-A2F3-3224A2B8FFBE}"/>
              </a:ext>
            </a:extLst>
          </p:cNvPr>
          <p:cNvSpPr txBox="1"/>
          <p:nvPr/>
        </p:nvSpPr>
        <p:spPr>
          <a:xfrm>
            <a:off x="4607456" y="3107035"/>
            <a:ext cx="756745" cy="1692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ntenna" panose="02000503000000020004" pitchFamily="2" charset="77"/>
                <a:ea typeface="+mn-ea"/>
                <a:cs typeface="+mn-cs"/>
              </a:rPr>
              <a:t>ATLANTA</a:t>
            </a:r>
          </a:p>
        </p:txBody>
      </p:sp>
      <p:sp>
        <p:nvSpPr>
          <p:cNvPr id="35" name="TextBox 34">
            <a:extLst>
              <a:ext uri="{FF2B5EF4-FFF2-40B4-BE49-F238E27FC236}">
                <a16:creationId xmlns:a16="http://schemas.microsoft.com/office/drawing/2014/main" id="{B867FC98-B0C0-6844-B399-50FACFD0B6F2}"/>
              </a:ext>
            </a:extLst>
          </p:cNvPr>
          <p:cNvSpPr txBox="1"/>
          <p:nvPr/>
        </p:nvSpPr>
        <p:spPr>
          <a:xfrm>
            <a:off x="6974736" y="2111355"/>
            <a:ext cx="756745" cy="1692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ntenna" panose="02000503000000020004" pitchFamily="2" charset="77"/>
                <a:ea typeface="+mn-ea"/>
                <a:cs typeface="+mn-cs"/>
              </a:rPr>
              <a:t>LONDON</a:t>
            </a:r>
          </a:p>
        </p:txBody>
      </p:sp>
      <p:sp>
        <p:nvSpPr>
          <p:cNvPr id="36" name="Oval 35">
            <a:extLst>
              <a:ext uri="{FF2B5EF4-FFF2-40B4-BE49-F238E27FC236}">
                <a16:creationId xmlns:a16="http://schemas.microsoft.com/office/drawing/2014/main" id="{007779D2-034C-644A-BC41-A094DD426DAC}"/>
              </a:ext>
            </a:extLst>
          </p:cNvPr>
          <p:cNvSpPr/>
          <p:nvPr/>
        </p:nvSpPr>
        <p:spPr>
          <a:xfrm>
            <a:off x="7663252" y="2148432"/>
            <a:ext cx="91440" cy="9144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Antenna" panose="02000503000000020004" pitchFamily="2" charset="77"/>
                <a:ea typeface="+mn-ea"/>
                <a:cs typeface="+mn-cs"/>
              </a:rPr>
              <a:t>5</a:t>
            </a:r>
          </a:p>
        </p:txBody>
      </p:sp>
      <p:sp>
        <p:nvSpPr>
          <p:cNvPr id="38" name="TextBox 37">
            <a:extLst>
              <a:ext uri="{FF2B5EF4-FFF2-40B4-BE49-F238E27FC236}">
                <a16:creationId xmlns:a16="http://schemas.microsoft.com/office/drawing/2014/main" id="{482EDF60-24CD-CF4B-AE73-5DA3C9A8E7E9}"/>
              </a:ext>
            </a:extLst>
          </p:cNvPr>
          <p:cNvSpPr txBox="1"/>
          <p:nvPr/>
        </p:nvSpPr>
        <p:spPr>
          <a:xfrm>
            <a:off x="1401032" y="1684057"/>
            <a:ext cx="756745"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ntenna" panose="02000503000000020004" pitchFamily="2" charset="77"/>
                <a:ea typeface="+mn-ea"/>
                <a:cs typeface="+mn-cs"/>
              </a:rPr>
              <a:t>TOKYO</a:t>
            </a:r>
          </a:p>
        </p:txBody>
      </p:sp>
      <p:sp>
        <p:nvSpPr>
          <p:cNvPr id="39" name="TextBox 38">
            <a:extLst>
              <a:ext uri="{FF2B5EF4-FFF2-40B4-BE49-F238E27FC236}">
                <a16:creationId xmlns:a16="http://schemas.microsoft.com/office/drawing/2014/main" id="{11134C93-5557-9D4B-829F-A21BF9FD33B8}"/>
              </a:ext>
            </a:extLst>
          </p:cNvPr>
          <p:cNvSpPr txBox="1"/>
          <p:nvPr/>
        </p:nvSpPr>
        <p:spPr>
          <a:xfrm>
            <a:off x="872712" y="1785657"/>
            <a:ext cx="756745"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ntenna" panose="02000503000000020004" pitchFamily="2" charset="77"/>
                <a:ea typeface="+mn-ea"/>
                <a:cs typeface="+mn-cs"/>
              </a:rPr>
              <a:t>SHANGHAI</a:t>
            </a:r>
          </a:p>
        </p:txBody>
      </p:sp>
      <p:sp>
        <p:nvSpPr>
          <p:cNvPr id="40" name="TextBox 39">
            <a:extLst>
              <a:ext uri="{FF2B5EF4-FFF2-40B4-BE49-F238E27FC236}">
                <a16:creationId xmlns:a16="http://schemas.microsoft.com/office/drawing/2014/main" id="{CBECCA31-6AE6-F949-8FD0-030C45E285A4}"/>
              </a:ext>
            </a:extLst>
          </p:cNvPr>
          <p:cNvSpPr txBox="1"/>
          <p:nvPr/>
        </p:nvSpPr>
        <p:spPr>
          <a:xfrm>
            <a:off x="689832" y="2070137"/>
            <a:ext cx="756745"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ntenna" panose="02000503000000020004" pitchFamily="2" charset="77"/>
                <a:ea typeface="+mn-ea"/>
                <a:cs typeface="+mn-cs"/>
              </a:rPr>
              <a:t>HONG KONG</a:t>
            </a:r>
          </a:p>
        </p:txBody>
      </p:sp>
      <p:sp>
        <p:nvSpPr>
          <p:cNvPr id="41" name="TextBox 40">
            <a:extLst>
              <a:ext uri="{FF2B5EF4-FFF2-40B4-BE49-F238E27FC236}">
                <a16:creationId xmlns:a16="http://schemas.microsoft.com/office/drawing/2014/main" id="{9A1C6057-6407-7647-8347-D69F65628924}"/>
              </a:ext>
            </a:extLst>
          </p:cNvPr>
          <p:cNvSpPr txBox="1"/>
          <p:nvPr/>
        </p:nvSpPr>
        <p:spPr>
          <a:xfrm>
            <a:off x="430320" y="2649689"/>
            <a:ext cx="756745"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ntenna" panose="02000503000000020004" pitchFamily="2" charset="77"/>
                <a:ea typeface="+mn-ea"/>
                <a:cs typeface="+mn-cs"/>
              </a:rPr>
              <a:t>SINGAPORE</a:t>
            </a:r>
          </a:p>
        </p:txBody>
      </p:sp>
      <p:sp>
        <p:nvSpPr>
          <p:cNvPr id="42" name="Oval 41">
            <a:extLst>
              <a:ext uri="{FF2B5EF4-FFF2-40B4-BE49-F238E27FC236}">
                <a16:creationId xmlns:a16="http://schemas.microsoft.com/office/drawing/2014/main" id="{2057FE80-0CBC-8440-940A-3C877DB662A8}"/>
              </a:ext>
            </a:extLst>
          </p:cNvPr>
          <p:cNvSpPr/>
          <p:nvPr/>
        </p:nvSpPr>
        <p:spPr>
          <a:xfrm>
            <a:off x="414767" y="2689115"/>
            <a:ext cx="91440" cy="9144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Antenna" panose="02000503000000020004" pitchFamily="2" charset="77"/>
                <a:ea typeface="+mn-ea"/>
                <a:cs typeface="+mn-cs"/>
              </a:rPr>
              <a:t>2</a:t>
            </a:r>
          </a:p>
        </p:txBody>
      </p:sp>
      <p:sp>
        <p:nvSpPr>
          <p:cNvPr id="43" name="TextBox 42">
            <a:extLst>
              <a:ext uri="{FF2B5EF4-FFF2-40B4-BE49-F238E27FC236}">
                <a16:creationId xmlns:a16="http://schemas.microsoft.com/office/drawing/2014/main" id="{2CC8C666-96C8-4B45-9536-94E91B832DB7}"/>
              </a:ext>
            </a:extLst>
          </p:cNvPr>
          <p:cNvSpPr txBox="1"/>
          <p:nvPr/>
        </p:nvSpPr>
        <p:spPr>
          <a:xfrm>
            <a:off x="750792" y="3619537"/>
            <a:ext cx="756745"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ntenna" panose="02000503000000020004" pitchFamily="2" charset="77"/>
                <a:ea typeface="+mn-ea"/>
                <a:cs typeface="+mn-cs"/>
              </a:rPr>
              <a:t>PERTH</a:t>
            </a:r>
          </a:p>
        </p:txBody>
      </p:sp>
      <p:sp>
        <p:nvSpPr>
          <p:cNvPr id="44" name="TextBox 43">
            <a:extLst>
              <a:ext uri="{FF2B5EF4-FFF2-40B4-BE49-F238E27FC236}">
                <a16:creationId xmlns:a16="http://schemas.microsoft.com/office/drawing/2014/main" id="{B9C9699B-B03D-4046-A050-4DE2D2F1FD46}"/>
              </a:ext>
            </a:extLst>
          </p:cNvPr>
          <p:cNvSpPr txBox="1"/>
          <p:nvPr/>
        </p:nvSpPr>
        <p:spPr>
          <a:xfrm>
            <a:off x="1553078" y="3843057"/>
            <a:ext cx="756745"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ntenna" panose="02000503000000020004" pitchFamily="2" charset="77"/>
                <a:ea typeface="+mn-ea"/>
                <a:cs typeface="+mn-cs"/>
              </a:rPr>
              <a:t>MELBOURNE</a:t>
            </a:r>
          </a:p>
        </p:txBody>
      </p:sp>
      <p:sp>
        <p:nvSpPr>
          <p:cNvPr id="45" name="TextBox 44">
            <a:extLst>
              <a:ext uri="{FF2B5EF4-FFF2-40B4-BE49-F238E27FC236}">
                <a16:creationId xmlns:a16="http://schemas.microsoft.com/office/drawing/2014/main" id="{6C41A5A0-F3C0-6E40-ADC7-5CC9989826F1}"/>
              </a:ext>
            </a:extLst>
          </p:cNvPr>
          <p:cNvSpPr txBox="1"/>
          <p:nvPr/>
        </p:nvSpPr>
        <p:spPr>
          <a:xfrm>
            <a:off x="1669918" y="3741457"/>
            <a:ext cx="756745"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ntenna" panose="02000503000000020004" pitchFamily="2" charset="77"/>
                <a:ea typeface="+mn-ea"/>
                <a:cs typeface="+mn-cs"/>
              </a:rPr>
              <a:t>CANBERRA</a:t>
            </a:r>
          </a:p>
        </p:txBody>
      </p:sp>
      <p:sp>
        <p:nvSpPr>
          <p:cNvPr id="46" name="TextBox 45">
            <a:extLst>
              <a:ext uri="{FF2B5EF4-FFF2-40B4-BE49-F238E27FC236}">
                <a16:creationId xmlns:a16="http://schemas.microsoft.com/office/drawing/2014/main" id="{FB360C05-C2C1-2045-9D59-6450F60679BC}"/>
              </a:ext>
            </a:extLst>
          </p:cNvPr>
          <p:cNvSpPr txBox="1"/>
          <p:nvPr/>
        </p:nvSpPr>
        <p:spPr>
          <a:xfrm>
            <a:off x="1761358" y="3650017"/>
            <a:ext cx="756745"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ntenna" panose="02000503000000020004" pitchFamily="2" charset="77"/>
                <a:ea typeface="+mn-ea"/>
                <a:cs typeface="+mn-cs"/>
              </a:rPr>
              <a:t>SYDNEY</a:t>
            </a:r>
          </a:p>
        </p:txBody>
      </p:sp>
      <p:sp>
        <p:nvSpPr>
          <p:cNvPr id="47" name="TextBox 46">
            <a:extLst>
              <a:ext uri="{FF2B5EF4-FFF2-40B4-BE49-F238E27FC236}">
                <a16:creationId xmlns:a16="http://schemas.microsoft.com/office/drawing/2014/main" id="{36AF6B74-1542-E84A-BF37-87F4A12E8400}"/>
              </a:ext>
            </a:extLst>
          </p:cNvPr>
          <p:cNvSpPr txBox="1"/>
          <p:nvPr/>
        </p:nvSpPr>
        <p:spPr>
          <a:xfrm>
            <a:off x="1786758" y="3467137"/>
            <a:ext cx="756745"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ntenna" panose="02000503000000020004" pitchFamily="2" charset="77"/>
                <a:ea typeface="+mn-ea"/>
                <a:cs typeface="+mn-cs"/>
              </a:rPr>
              <a:t>BRISBANE</a:t>
            </a:r>
          </a:p>
        </p:txBody>
      </p:sp>
      <p:sp>
        <p:nvSpPr>
          <p:cNvPr id="48" name="TextBox 47">
            <a:extLst>
              <a:ext uri="{FF2B5EF4-FFF2-40B4-BE49-F238E27FC236}">
                <a16:creationId xmlns:a16="http://schemas.microsoft.com/office/drawing/2014/main" id="{B1A4245B-BE5E-3F4A-B704-7B83D7F3DDC0}"/>
              </a:ext>
            </a:extLst>
          </p:cNvPr>
          <p:cNvSpPr txBox="1"/>
          <p:nvPr/>
        </p:nvSpPr>
        <p:spPr>
          <a:xfrm>
            <a:off x="5723929" y="2679590"/>
            <a:ext cx="958321"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ntenna" panose="02000503000000020004" pitchFamily="2" charset="77"/>
                <a:ea typeface="+mn-ea"/>
                <a:cs typeface="+mn-cs"/>
              </a:rPr>
              <a:t>N. VIRGINIA</a:t>
            </a:r>
          </a:p>
        </p:txBody>
      </p:sp>
      <p:sp>
        <p:nvSpPr>
          <p:cNvPr id="49" name="Oval 48">
            <a:extLst>
              <a:ext uri="{FF2B5EF4-FFF2-40B4-BE49-F238E27FC236}">
                <a16:creationId xmlns:a16="http://schemas.microsoft.com/office/drawing/2014/main" id="{317120AC-2097-3049-8AF1-CB60E26F1308}"/>
              </a:ext>
            </a:extLst>
          </p:cNvPr>
          <p:cNvSpPr/>
          <p:nvPr/>
        </p:nvSpPr>
        <p:spPr>
          <a:xfrm>
            <a:off x="5705846" y="2717874"/>
            <a:ext cx="91440" cy="9144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Antenna" panose="02000503000000020004" pitchFamily="2" charset="77"/>
                <a:ea typeface="+mn-ea"/>
                <a:cs typeface="+mn-cs"/>
              </a:rPr>
              <a:t>6</a:t>
            </a:r>
          </a:p>
        </p:txBody>
      </p:sp>
      <p:sp>
        <p:nvSpPr>
          <p:cNvPr id="54" name="TextBox 53">
            <a:extLst>
              <a:ext uri="{FF2B5EF4-FFF2-40B4-BE49-F238E27FC236}">
                <a16:creationId xmlns:a16="http://schemas.microsoft.com/office/drawing/2014/main" id="{1DA74AAD-322F-4B45-93DB-FB2F66B81C8B}"/>
              </a:ext>
            </a:extLst>
          </p:cNvPr>
          <p:cNvSpPr txBox="1"/>
          <p:nvPr/>
        </p:nvSpPr>
        <p:spPr>
          <a:xfrm>
            <a:off x="234363" y="4752798"/>
            <a:ext cx="1905209" cy="253916"/>
          </a:xfrm>
          <a:prstGeom prst="rect">
            <a:avLst/>
          </a:prstGeom>
          <a:noFill/>
        </p:spPr>
        <p:txBody>
          <a:bodyPr wrap="square" rtlCol="0">
            <a:spAutoFit/>
          </a:bodyPr>
          <a:lstStyle/>
          <a:p>
            <a:pPr marL="0" marR="0" lvl="0" indent="0" algn="ctr" defTabSz="1716593"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300" normalizeH="0" baseline="0" noProof="0" dirty="0">
                <a:ln>
                  <a:noFill/>
                </a:ln>
                <a:solidFill>
                  <a:prstClr val="white"/>
                </a:solidFill>
                <a:effectLst/>
                <a:uLnTx/>
                <a:uFillTx/>
                <a:latin typeface="Antenna" panose="02000503000000020004" pitchFamily="2" charset="77"/>
                <a:ea typeface="+mn-ea"/>
                <a:cs typeface="+mn-cs"/>
              </a:rPr>
              <a:t>DATA CENTERS</a:t>
            </a:r>
          </a:p>
        </p:txBody>
      </p:sp>
      <p:sp>
        <p:nvSpPr>
          <p:cNvPr id="55" name="TextBox 54">
            <a:extLst>
              <a:ext uri="{FF2B5EF4-FFF2-40B4-BE49-F238E27FC236}">
                <a16:creationId xmlns:a16="http://schemas.microsoft.com/office/drawing/2014/main" id="{59C06CD9-18CD-6C41-A533-285A34B966ED}"/>
              </a:ext>
            </a:extLst>
          </p:cNvPr>
          <p:cNvSpPr txBox="1"/>
          <p:nvPr/>
        </p:nvSpPr>
        <p:spPr>
          <a:xfrm>
            <a:off x="721134" y="4216990"/>
            <a:ext cx="931665" cy="646331"/>
          </a:xfrm>
          <a:prstGeom prst="rect">
            <a:avLst/>
          </a:prstGeom>
          <a:noFill/>
        </p:spPr>
        <p:txBody>
          <a:bodyPr wrap="none" rtlCol="0">
            <a:spAutoFit/>
          </a:bodyPr>
          <a:lstStyle/>
          <a:p>
            <a:pPr marL="0" marR="0" lvl="0" indent="0" algn="ctr" defTabSz="1716593"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300" normalizeH="0" baseline="0" noProof="0" dirty="0">
                <a:ln>
                  <a:noFill/>
                </a:ln>
                <a:solidFill>
                  <a:prstClr val="white"/>
                </a:solidFill>
                <a:effectLst/>
                <a:uLnTx/>
                <a:uFillTx/>
                <a:latin typeface="Antenna Black" panose="02000503000000020004" pitchFamily="2" charset="77"/>
                <a:ea typeface="+mn-ea"/>
                <a:cs typeface="+mn-cs"/>
              </a:rPr>
              <a:t>58</a:t>
            </a:r>
          </a:p>
        </p:txBody>
      </p:sp>
      <p:sp>
        <p:nvSpPr>
          <p:cNvPr id="56" name="TextBox 55">
            <a:extLst>
              <a:ext uri="{FF2B5EF4-FFF2-40B4-BE49-F238E27FC236}">
                <a16:creationId xmlns:a16="http://schemas.microsoft.com/office/drawing/2014/main" id="{77D3C74A-96CF-A142-94F6-CAD0FECB39C5}"/>
              </a:ext>
            </a:extLst>
          </p:cNvPr>
          <p:cNvSpPr txBox="1"/>
          <p:nvPr/>
        </p:nvSpPr>
        <p:spPr>
          <a:xfrm>
            <a:off x="2526521" y="4752798"/>
            <a:ext cx="1809590" cy="253916"/>
          </a:xfrm>
          <a:prstGeom prst="rect">
            <a:avLst/>
          </a:prstGeom>
          <a:noFill/>
        </p:spPr>
        <p:txBody>
          <a:bodyPr wrap="square" rtlCol="0">
            <a:spAutoFit/>
          </a:bodyPr>
          <a:lstStyle/>
          <a:p>
            <a:pPr marL="0" marR="0" lvl="0" indent="0" algn="ctr" defTabSz="1716593"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300" normalizeH="0" baseline="0" noProof="0" dirty="0">
                <a:ln>
                  <a:noFill/>
                </a:ln>
                <a:solidFill>
                  <a:prstClr val="white"/>
                </a:solidFill>
                <a:effectLst/>
                <a:uLnTx/>
                <a:uFillTx/>
                <a:latin typeface="Antenna" panose="02000503000000020004" pitchFamily="2" charset="77"/>
                <a:ea typeface="+mn-ea"/>
                <a:cs typeface="+mn-cs"/>
              </a:rPr>
              <a:t>MARKETS</a:t>
            </a:r>
          </a:p>
        </p:txBody>
      </p:sp>
      <p:sp>
        <p:nvSpPr>
          <p:cNvPr id="57" name="TextBox 56">
            <a:extLst>
              <a:ext uri="{FF2B5EF4-FFF2-40B4-BE49-F238E27FC236}">
                <a16:creationId xmlns:a16="http://schemas.microsoft.com/office/drawing/2014/main" id="{99837B4E-48A4-234D-B4CC-BAA9F88D6538}"/>
              </a:ext>
            </a:extLst>
          </p:cNvPr>
          <p:cNvSpPr txBox="1"/>
          <p:nvPr/>
        </p:nvSpPr>
        <p:spPr>
          <a:xfrm>
            <a:off x="2996843" y="4216990"/>
            <a:ext cx="918841" cy="646331"/>
          </a:xfrm>
          <a:prstGeom prst="rect">
            <a:avLst/>
          </a:prstGeom>
          <a:noFill/>
        </p:spPr>
        <p:txBody>
          <a:bodyPr wrap="none" rtlCol="0">
            <a:spAutoFit/>
          </a:bodyPr>
          <a:lstStyle/>
          <a:p>
            <a:pPr marL="0" marR="0" lvl="0" indent="0" algn="ctr" defTabSz="1716593"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300" normalizeH="0" baseline="0" noProof="0" dirty="0">
                <a:ln>
                  <a:noFill/>
                </a:ln>
                <a:solidFill>
                  <a:prstClr val="white"/>
                </a:solidFill>
                <a:effectLst/>
                <a:uLnTx/>
                <a:uFillTx/>
                <a:latin typeface="Antenna Black" panose="02000503000000020004" pitchFamily="2" charset="77"/>
                <a:ea typeface="+mn-ea"/>
                <a:cs typeface="+mn-cs"/>
              </a:rPr>
              <a:t>29</a:t>
            </a:r>
          </a:p>
        </p:txBody>
      </p:sp>
      <p:sp>
        <p:nvSpPr>
          <p:cNvPr id="58" name="TextBox 57">
            <a:extLst>
              <a:ext uri="{FF2B5EF4-FFF2-40B4-BE49-F238E27FC236}">
                <a16:creationId xmlns:a16="http://schemas.microsoft.com/office/drawing/2014/main" id="{AAE224FB-637E-C441-9CCC-7875247E06C7}"/>
              </a:ext>
            </a:extLst>
          </p:cNvPr>
          <p:cNvSpPr txBox="1"/>
          <p:nvPr/>
        </p:nvSpPr>
        <p:spPr>
          <a:xfrm>
            <a:off x="4898189" y="4752798"/>
            <a:ext cx="1809590" cy="253916"/>
          </a:xfrm>
          <a:prstGeom prst="rect">
            <a:avLst/>
          </a:prstGeom>
          <a:noFill/>
        </p:spPr>
        <p:txBody>
          <a:bodyPr wrap="square" rtlCol="0">
            <a:spAutoFit/>
          </a:bodyPr>
          <a:lstStyle/>
          <a:p>
            <a:pPr marL="0" marR="0" lvl="0" indent="0" algn="ctr" defTabSz="1716593"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300" normalizeH="0" baseline="0" noProof="0" dirty="0">
                <a:ln>
                  <a:noFill/>
                </a:ln>
                <a:solidFill>
                  <a:prstClr val="white"/>
                </a:solidFill>
                <a:effectLst/>
                <a:uLnTx/>
                <a:uFillTx/>
                <a:latin typeface="Antenna" panose="02000503000000020004" pitchFamily="2" charset="77"/>
                <a:ea typeface="+mn-ea"/>
                <a:cs typeface="+mn-cs"/>
              </a:rPr>
              <a:t>SQUARE FEET</a:t>
            </a:r>
          </a:p>
        </p:txBody>
      </p:sp>
      <p:sp>
        <p:nvSpPr>
          <p:cNvPr id="59" name="TextBox 58">
            <a:extLst>
              <a:ext uri="{FF2B5EF4-FFF2-40B4-BE49-F238E27FC236}">
                <a16:creationId xmlns:a16="http://schemas.microsoft.com/office/drawing/2014/main" id="{EF5522F6-3BA3-874E-AC19-30BF57E79F1E}"/>
              </a:ext>
            </a:extLst>
          </p:cNvPr>
          <p:cNvSpPr txBox="1"/>
          <p:nvPr/>
        </p:nvSpPr>
        <p:spPr>
          <a:xfrm>
            <a:off x="5135889" y="4216990"/>
            <a:ext cx="1476686" cy="646331"/>
          </a:xfrm>
          <a:prstGeom prst="rect">
            <a:avLst/>
          </a:prstGeom>
          <a:noFill/>
        </p:spPr>
        <p:txBody>
          <a:bodyPr wrap="none" rtlCol="0" anchor="t">
            <a:spAutoFit/>
          </a:bodyPr>
          <a:lstStyle/>
          <a:p>
            <a:pPr marL="0" marR="0" lvl="0" indent="0" algn="ctr" defTabSz="1716593"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300" normalizeH="0" baseline="0" noProof="0" dirty="0">
                <a:ln>
                  <a:noFill/>
                </a:ln>
                <a:solidFill>
                  <a:prstClr val="white"/>
                </a:solidFill>
                <a:effectLst/>
                <a:uLnTx/>
                <a:uFillTx/>
                <a:latin typeface="Antenna Black" panose="02000503000000020004" pitchFamily="2" charset="77"/>
                <a:ea typeface="+mn-ea"/>
                <a:cs typeface="+mn-cs"/>
              </a:rPr>
              <a:t>2.9M </a:t>
            </a:r>
            <a:endParaRPr kumimoji="0" lang="en-US" sz="1200" b="1" i="0" u="none" strike="noStrike" kern="1200" cap="none" spc="300" normalizeH="0" baseline="0" noProof="0" dirty="0">
              <a:ln>
                <a:noFill/>
              </a:ln>
              <a:solidFill>
                <a:prstClr val="white"/>
              </a:solidFill>
              <a:effectLst/>
              <a:uLnTx/>
              <a:uFillTx/>
              <a:latin typeface="Antenna Black" panose="02000503000000020004" pitchFamily="2" charset="77"/>
              <a:ea typeface="+mn-ea"/>
              <a:cs typeface="+mn-cs"/>
            </a:endParaRPr>
          </a:p>
        </p:txBody>
      </p:sp>
      <p:sp>
        <p:nvSpPr>
          <p:cNvPr id="60" name="TextBox 59">
            <a:extLst>
              <a:ext uri="{FF2B5EF4-FFF2-40B4-BE49-F238E27FC236}">
                <a16:creationId xmlns:a16="http://schemas.microsoft.com/office/drawing/2014/main" id="{1F12931A-00E1-5046-BB5E-8045A11B168F}"/>
              </a:ext>
            </a:extLst>
          </p:cNvPr>
          <p:cNvSpPr txBox="1"/>
          <p:nvPr/>
        </p:nvSpPr>
        <p:spPr>
          <a:xfrm>
            <a:off x="7082835" y="4752798"/>
            <a:ext cx="1809590" cy="253916"/>
          </a:xfrm>
          <a:prstGeom prst="rect">
            <a:avLst/>
          </a:prstGeom>
          <a:noFill/>
        </p:spPr>
        <p:txBody>
          <a:bodyPr wrap="square" rtlCol="0">
            <a:spAutoFit/>
          </a:bodyPr>
          <a:lstStyle/>
          <a:p>
            <a:pPr marL="0" marR="0" lvl="0" indent="0" algn="ctr" defTabSz="1716593"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300" normalizeH="0" baseline="0" noProof="0" dirty="0">
                <a:ln>
                  <a:noFill/>
                </a:ln>
                <a:solidFill>
                  <a:prstClr val="white"/>
                </a:solidFill>
                <a:effectLst/>
                <a:uLnTx/>
                <a:uFillTx/>
                <a:latin typeface="Antenna" panose="02000503000000020004" pitchFamily="2" charset="77"/>
                <a:ea typeface="+mn-ea"/>
                <a:cs typeface="+mn-cs"/>
              </a:rPr>
              <a:t>MEGAWATTS</a:t>
            </a:r>
          </a:p>
        </p:txBody>
      </p:sp>
      <p:sp>
        <p:nvSpPr>
          <p:cNvPr id="61" name="TextBox 60">
            <a:extLst>
              <a:ext uri="{FF2B5EF4-FFF2-40B4-BE49-F238E27FC236}">
                <a16:creationId xmlns:a16="http://schemas.microsoft.com/office/drawing/2014/main" id="{A2B9E5FA-751E-BC48-B2D4-99A259027031}"/>
              </a:ext>
            </a:extLst>
          </p:cNvPr>
          <p:cNvSpPr txBox="1"/>
          <p:nvPr/>
        </p:nvSpPr>
        <p:spPr>
          <a:xfrm>
            <a:off x="7511479" y="4216990"/>
            <a:ext cx="1002198" cy="646331"/>
          </a:xfrm>
          <a:prstGeom prst="rect">
            <a:avLst/>
          </a:prstGeom>
          <a:noFill/>
        </p:spPr>
        <p:txBody>
          <a:bodyPr wrap="none" rtlCol="0">
            <a:spAutoFit/>
          </a:bodyPr>
          <a:lstStyle/>
          <a:p>
            <a:pPr marL="0" marR="0" lvl="0" indent="0" algn="ctr" defTabSz="1716593"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300" normalizeH="0" baseline="0" noProof="0" dirty="0">
                <a:ln>
                  <a:noFill/>
                </a:ln>
                <a:solidFill>
                  <a:prstClr val="white"/>
                </a:solidFill>
                <a:effectLst/>
                <a:uLnTx/>
                <a:uFillTx/>
                <a:latin typeface="Antenna Black" panose="02000503000000020004" pitchFamily="2" charset="77"/>
                <a:ea typeface="+mn-ea"/>
                <a:cs typeface="+mn-cs"/>
              </a:rPr>
              <a:t>248</a:t>
            </a:r>
          </a:p>
        </p:txBody>
      </p:sp>
      <p:pic>
        <p:nvPicPr>
          <p:cNvPr id="62" name="Picture 61">
            <a:extLst>
              <a:ext uri="{FF2B5EF4-FFF2-40B4-BE49-F238E27FC236}">
                <a16:creationId xmlns:a16="http://schemas.microsoft.com/office/drawing/2014/main" id="{63132BA0-5DE6-C54E-B416-0D6EB25C774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63586" y="3138167"/>
            <a:ext cx="115758" cy="115758"/>
          </a:xfrm>
          <a:prstGeom prst="rect">
            <a:avLst/>
          </a:prstGeom>
          <a:effectLst/>
        </p:spPr>
      </p:pic>
      <p:pic>
        <p:nvPicPr>
          <p:cNvPr id="63" name="Picture 62">
            <a:extLst>
              <a:ext uri="{FF2B5EF4-FFF2-40B4-BE49-F238E27FC236}">
                <a16:creationId xmlns:a16="http://schemas.microsoft.com/office/drawing/2014/main" id="{A06B6FB6-3B74-9C4A-8212-C5A58AB41F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61367" y="2706233"/>
            <a:ext cx="115758" cy="115758"/>
          </a:xfrm>
          <a:prstGeom prst="rect">
            <a:avLst/>
          </a:prstGeom>
          <a:effectLst/>
        </p:spPr>
      </p:pic>
      <p:pic>
        <p:nvPicPr>
          <p:cNvPr id="64" name="Picture 63">
            <a:extLst>
              <a:ext uri="{FF2B5EF4-FFF2-40B4-BE49-F238E27FC236}">
                <a16:creationId xmlns:a16="http://schemas.microsoft.com/office/drawing/2014/main" id="{139705E3-2DD9-234D-B869-6AECA6872EA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69663" y="2784438"/>
            <a:ext cx="115758" cy="115758"/>
          </a:xfrm>
          <a:prstGeom prst="rect">
            <a:avLst/>
          </a:prstGeom>
          <a:effectLst/>
        </p:spPr>
      </p:pic>
      <p:pic>
        <p:nvPicPr>
          <p:cNvPr id="65" name="Picture 64">
            <a:extLst>
              <a:ext uri="{FF2B5EF4-FFF2-40B4-BE49-F238E27FC236}">
                <a16:creationId xmlns:a16="http://schemas.microsoft.com/office/drawing/2014/main" id="{0EC9301A-A3E5-B649-A2FA-5B68FD426C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79726" y="2429506"/>
            <a:ext cx="115758" cy="115758"/>
          </a:xfrm>
          <a:prstGeom prst="rect">
            <a:avLst/>
          </a:prstGeom>
          <a:effectLst/>
        </p:spPr>
      </p:pic>
      <p:pic>
        <p:nvPicPr>
          <p:cNvPr id="66" name="Picture 65">
            <a:extLst>
              <a:ext uri="{FF2B5EF4-FFF2-40B4-BE49-F238E27FC236}">
                <a16:creationId xmlns:a16="http://schemas.microsoft.com/office/drawing/2014/main" id="{7F0C3058-3F69-894B-B111-1D1E0BF0DD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62768" y="2128716"/>
            <a:ext cx="115758" cy="115758"/>
          </a:xfrm>
          <a:prstGeom prst="rect">
            <a:avLst/>
          </a:prstGeom>
          <a:effectLst/>
        </p:spPr>
      </p:pic>
      <p:sp>
        <p:nvSpPr>
          <p:cNvPr id="67" name="TextBox 66">
            <a:extLst>
              <a:ext uri="{FF2B5EF4-FFF2-40B4-BE49-F238E27FC236}">
                <a16:creationId xmlns:a16="http://schemas.microsoft.com/office/drawing/2014/main" id="{5C82A846-43A1-7A41-85F8-4128E8E670CB}"/>
              </a:ext>
            </a:extLst>
          </p:cNvPr>
          <p:cNvSpPr txBox="1"/>
          <p:nvPr/>
        </p:nvSpPr>
        <p:spPr>
          <a:xfrm>
            <a:off x="8110292" y="2192635"/>
            <a:ext cx="756745"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ntenna" panose="02000503000000020004" pitchFamily="2" charset="77"/>
                <a:ea typeface="+mn-ea"/>
                <a:cs typeface="+mn-cs"/>
              </a:rPr>
              <a:t>FRANKFURT</a:t>
            </a:r>
          </a:p>
        </p:txBody>
      </p:sp>
      <p:pic>
        <p:nvPicPr>
          <p:cNvPr id="69" name="Picture 68">
            <a:extLst>
              <a:ext uri="{FF2B5EF4-FFF2-40B4-BE49-F238E27FC236}">
                <a16:creationId xmlns:a16="http://schemas.microsoft.com/office/drawing/2014/main" id="{D61D3A42-176B-6A47-ABD7-148A568FFD7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02044" y="2568753"/>
            <a:ext cx="115758" cy="115758"/>
          </a:xfrm>
          <a:prstGeom prst="rect">
            <a:avLst/>
          </a:prstGeom>
          <a:effectLst/>
        </p:spPr>
      </p:pic>
      <p:pic>
        <p:nvPicPr>
          <p:cNvPr id="68" name="Picture 67">
            <a:extLst>
              <a:ext uri="{FF2B5EF4-FFF2-40B4-BE49-F238E27FC236}">
                <a16:creationId xmlns:a16="http://schemas.microsoft.com/office/drawing/2014/main" id="{4332E93C-816C-4CB8-ACBE-5956E0AD4F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17559" y="3237795"/>
            <a:ext cx="115758" cy="115758"/>
          </a:xfrm>
          <a:prstGeom prst="rect">
            <a:avLst/>
          </a:prstGeom>
          <a:effectLst/>
        </p:spPr>
      </p:pic>
      <p:pic>
        <p:nvPicPr>
          <p:cNvPr id="70" name="Picture 69">
            <a:extLst>
              <a:ext uri="{FF2B5EF4-FFF2-40B4-BE49-F238E27FC236}">
                <a16:creationId xmlns:a16="http://schemas.microsoft.com/office/drawing/2014/main" id="{05F99B67-5A5E-47FF-90BD-39A033CB44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46162" y="3122037"/>
            <a:ext cx="115758" cy="115758"/>
          </a:xfrm>
          <a:prstGeom prst="rect">
            <a:avLst/>
          </a:prstGeom>
          <a:effectLst/>
        </p:spPr>
      </p:pic>
      <p:sp>
        <p:nvSpPr>
          <p:cNvPr id="71" name="TextBox 70">
            <a:extLst>
              <a:ext uri="{FF2B5EF4-FFF2-40B4-BE49-F238E27FC236}">
                <a16:creationId xmlns:a16="http://schemas.microsoft.com/office/drawing/2014/main" id="{7838607A-E869-4A96-A3D6-B12BA8C27B53}"/>
              </a:ext>
            </a:extLst>
          </p:cNvPr>
          <p:cNvSpPr txBox="1"/>
          <p:nvPr/>
        </p:nvSpPr>
        <p:spPr>
          <a:xfrm>
            <a:off x="8003087" y="1956936"/>
            <a:ext cx="756745"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prstClr val="white"/>
                </a:solidFill>
                <a:effectLst/>
                <a:uLnTx/>
                <a:uFillTx/>
                <a:latin typeface="Antenna" panose="02000503000000020004" pitchFamily="2" charset="77"/>
                <a:ea typeface="+mn-ea"/>
                <a:cs typeface="+mn-cs"/>
              </a:rPr>
              <a:t>AMSTERDAM</a:t>
            </a:r>
          </a:p>
        </p:txBody>
      </p:sp>
      <p:sp>
        <p:nvSpPr>
          <p:cNvPr id="4" name="Oval 3">
            <a:extLst>
              <a:ext uri="{FF2B5EF4-FFF2-40B4-BE49-F238E27FC236}">
                <a16:creationId xmlns:a16="http://schemas.microsoft.com/office/drawing/2014/main" id="{CB66E735-CC40-4844-8330-DC24851B7920}"/>
              </a:ext>
            </a:extLst>
          </p:cNvPr>
          <p:cNvSpPr/>
          <p:nvPr/>
        </p:nvSpPr>
        <p:spPr>
          <a:xfrm flipH="1">
            <a:off x="8121965" y="2247680"/>
            <a:ext cx="45719" cy="45719"/>
          </a:xfrm>
          <a:prstGeom prst="ellipse">
            <a:avLst/>
          </a:prstGeom>
          <a:solidFill>
            <a:srgbClr val="FF3B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2" name="Oval 71">
            <a:extLst>
              <a:ext uri="{FF2B5EF4-FFF2-40B4-BE49-F238E27FC236}">
                <a16:creationId xmlns:a16="http://schemas.microsoft.com/office/drawing/2014/main" id="{711CFF5B-68A1-4BD7-B28D-31C0CD95BB59}"/>
              </a:ext>
            </a:extLst>
          </p:cNvPr>
          <p:cNvSpPr/>
          <p:nvPr/>
        </p:nvSpPr>
        <p:spPr>
          <a:xfrm flipH="1">
            <a:off x="8012578" y="2031135"/>
            <a:ext cx="45719" cy="45719"/>
          </a:xfrm>
          <a:prstGeom prst="ellipse">
            <a:avLst/>
          </a:prstGeom>
          <a:solidFill>
            <a:srgbClr val="FF3B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3" name="Picture 72">
            <a:extLst>
              <a:ext uri="{FF2B5EF4-FFF2-40B4-BE49-F238E27FC236}">
                <a16:creationId xmlns:a16="http://schemas.microsoft.com/office/drawing/2014/main" id="{60B40D3C-0750-4098-9035-8DFECA10034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53232" y="2984687"/>
            <a:ext cx="115758" cy="115758"/>
          </a:xfrm>
          <a:prstGeom prst="rect">
            <a:avLst/>
          </a:prstGeom>
          <a:effectLst/>
        </p:spPr>
      </p:pic>
      <p:pic>
        <p:nvPicPr>
          <p:cNvPr id="74" name="Picture 73">
            <a:extLst>
              <a:ext uri="{FF2B5EF4-FFF2-40B4-BE49-F238E27FC236}">
                <a16:creationId xmlns:a16="http://schemas.microsoft.com/office/drawing/2014/main" id="{E9C3D67F-A812-4C50-B01C-32C5BE1C77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92862" y="2212660"/>
            <a:ext cx="115758" cy="115758"/>
          </a:xfrm>
          <a:prstGeom prst="rect">
            <a:avLst/>
          </a:prstGeom>
          <a:effectLst/>
        </p:spPr>
      </p:pic>
      <p:pic>
        <p:nvPicPr>
          <p:cNvPr id="75" name="Picture 74">
            <a:extLst>
              <a:ext uri="{FF2B5EF4-FFF2-40B4-BE49-F238E27FC236}">
                <a16:creationId xmlns:a16="http://schemas.microsoft.com/office/drawing/2014/main" id="{2D7746D8-47C0-4261-8BBC-392E4CA8AA4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84388" y="1983695"/>
            <a:ext cx="115758" cy="115758"/>
          </a:xfrm>
          <a:prstGeom prst="rect">
            <a:avLst/>
          </a:prstGeom>
          <a:effectLst/>
        </p:spPr>
      </p:pic>
    </p:spTree>
    <p:extLst>
      <p:ext uri="{BB962C8B-B14F-4D97-AF65-F5344CB8AC3E}">
        <p14:creationId xmlns:p14="http://schemas.microsoft.com/office/powerpoint/2010/main" val="186868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F89A436-FD2F-2141-BAF4-953B65A54881}"/>
              </a:ext>
            </a:extLst>
          </p:cNvPr>
          <p:cNvSpPr/>
          <p:nvPr/>
        </p:nvSpPr>
        <p:spPr>
          <a:xfrm rot="16200000" flipH="1">
            <a:off x="1179549" y="1390096"/>
            <a:ext cx="259043" cy="2601456"/>
          </a:xfrm>
          <a:prstGeom prst="rect">
            <a:avLst/>
          </a:prstGeom>
          <a:pattFill prst="ltUpDiag">
            <a:fgClr>
              <a:schemeClr val="accent2">
                <a:lumMod val="60000"/>
                <a:lumOff val="40000"/>
              </a:schemeClr>
            </a:fgClr>
            <a:bgClr>
              <a:srgbClr val="00263A"/>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orbel" panose="020B0503020204020204" pitchFamily="34" charset="0"/>
            </a:endParaRPr>
          </a:p>
        </p:txBody>
      </p:sp>
      <p:grpSp>
        <p:nvGrpSpPr>
          <p:cNvPr id="3" name="Group 2">
            <a:extLst>
              <a:ext uri="{FF2B5EF4-FFF2-40B4-BE49-F238E27FC236}">
                <a16:creationId xmlns:a16="http://schemas.microsoft.com/office/drawing/2014/main" id="{F95091E2-214D-CE47-B4EF-2BBED563A611}"/>
              </a:ext>
            </a:extLst>
          </p:cNvPr>
          <p:cNvGrpSpPr/>
          <p:nvPr/>
        </p:nvGrpSpPr>
        <p:grpSpPr>
          <a:xfrm>
            <a:off x="160391" y="3292080"/>
            <a:ext cx="8952082" cy="1475333"/>
            <a:chOff x="160391" y="3292080"/>
            <a:chExt cx="8952082" cy="1475333"/>
          </a:xfrm>
        </p:grpSpPr>
        <p:sp>
          <p:nvSpPr>
            <p:cNvPr id="27" name="TextBox 26">
              <a:extLst>
                <a:ext uri="{FF2B5EF4-FFF2-40B4-BE49-F238E27FC236}">
                  <a16:creationId xmlns:a16="http://schemas.microsoft.com/office/drawing/2014/main" id="{1873FC10-3CD6-E746-ADD9-FFB8CF892F68}"/>
                </a:ext>
              </a:extLst>
            </p:cNvPr>
            <p:cNvSpPr txBox="1"/>
            <p:nvPr/>
          </p:nvSpPr>
          <p:spPr>
            <a:xfrm>
              <a:off x="160391" y="4513497"/>
              <a:ext cx="8952082" cy="253916"/>
            </a:xfrm>
            <a:prstGeom prst="rect">
              <a:avLst/>
            </a:prstGeom>
            <a:noFill/>
          </p:spPr>
          <p:txBody>
            <a:bodyPr wrap="square" rtlCol="0">
              <a:spAutoFit/>
            </a:bodyPr>
            <a:lstStyle/>
            <a:p>
              <a:pPr marL="0" marR="0" lvl="0" indent="0" algn="ctr" defTabSz="1716593"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300" normalizeH="0" baseline="0" noProof="0" dirty="0">
                  <a:ln>
                    <a:noFill/>
                  </a:ln>
                  <a:solidFill>
                    <a:prstClr val="white"/>
                  </a:solidFill>
                  <a:effectLst/>
                  <a:uLnTx/>
                  <a:uFillTx/>
                  <a:latin typeface="Corbel" panose="020B0503020204020204" pitchFamily="34" charset="0"/>
                </a:rPr>
                <a:t>DATA CENTERS WITHIN 3MS LATENCY OF PUBLIC CLOUDS</a:t>
              </a:r>
            </a:p>
          </p:txBody>
        </p:sp>
        <p:sp>
          <p:nvSpPr>
            <p:cNvPr id="28" name="TextBox 27">
              <a:extLst>
                <a:ext uri="{FF2B5EF4-FFF2-40B4-BE49-F238E27FC236}">
                  <a16:creationId xmlns:a16="http://schemas.microsoft.com/office/drawing/2014/main" id="{572C9046-6124-0D4A-8955-7538DA21226F}"/>
                </a:ext>
              </a:extLst>
            </p:cNvPr>
            <p:cNvSpPr txBox="1"/>
            <p:nvPr/>
          </p:nvSpPr>
          <p:spPr>
            <a:xfrm>
              <a:off x="4197236" y="3292080"/>
              <a:ext cx="716863" cy="584775"/>
            </a:xfrm>
            <a:prstGeom prst="rect">
              <a:avLst/>
            </a:prstGeom>
            <a:noFill/>
          </p:spPr>
          <p:txBody>
            <a:bodyPr wrap="none" rtlCol="0">
              <a:spAutoFit/>
            </a:bodyPr>
            <a:lstStyle/>
            <a:p>
              <a:pPr marL="0" marR="0" lvl="0" indent="0" algn="ctr" defTabSz="1716593"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300" normalizeH="0" baseline="0" noProof="0" dirty="0">
                  <a:ln>
                    <a:noFill/>
                  </a:ln>
                  <a:solidFill>
                    <a:prstClr val="white"/>
                  </a:solidFill>
                  <a:effectLst/>
                  <a:uLnTx/>
                  <a:uFillTx/>
                  <a:latin typeface="Arial" panose="020B0604020202020204" pitchFamily="34" charset="0"/>
                  <a:cs typeface="Arial" panose="020B0604020202020204" pitchFamily="34" charset="0"/>
                </a:rPr>
                <a:t>43</a:t>
              </a:r>
            </a:p>
          </p:txBody>
        </p:sp>
        <p:sp>
          <p:nvSpPr>
            <p:cNvPr id="29" name="TextBox 28">
              <a:extLst>
                <a:ext uri="{FF2B5EF4-FFF2-40B4-BE49-F238E27FC236}">
                  <a16:creationId xmlns:a16="http://schemas.microsoft.com/office/drawing/2014/main" id="{0E1A49A6-D7EF-FE44-92FF-37750FAB57E9}"/>
                </a:ext>
              </a:extLst>
            </p:cNvPr>
            <p:cNvSpPr txBox="1"/>
            <p:nvPr/>
          </p:nvSpPr>
          <p:spPr>
            <a:xfrm>
              <a:off x="1469095" y="3292080"/>
              <a:ext cx="716863" cy="584775"/>
            </a:xfrm>
            <a:prstGeom prst="rect">
              <a:avLst/>
            </a:prstGeom>
            <a:noFill/>
          </p:spPr>
          <p:txBody>
            <a:bodyPr wrap="none" rtlCol="0">
              <a:spAutoFit/>
            </a:bodyPr>
            <a:lstStyle/>
            <a:p>
              <a:pPr marL="0" marR="0" lvl="0" indent="0" algn="ctr" defTabSz="1716593"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300" normalizeH="0" baseline="0" noProof="0" dirty="0">
                  <a:ln>
                    <a:noFill/>
                  </a:ln>
                  <a:solidFill>
                    <a:prstClr val="white"/>
                  </a:solidFill>
                  <a:effectLst/>
                  <a:uLnTx/>
                  <a:uFillTx/>
                  <a:latin typeface="Arial" panose="020B0604020202020204" pitchFamily="34" charset="0"/>
                  <a:cs typeface="Arial" panose="020B0604020202020204" pitchFamily="34" charset="0"/>
                </a:rPr>
                <a:t>39</a:t>
              </a:r>
            </a:p>
          </p:txBody>
        </p:sp>
        <p:sp>
          <p:nvSpPr>
            <p:cNvPr id="30" name="TextBox 29">
              <a:extLst>
                <a:ext uri="{FF2B5EF4-FFF2-40B4-BE49-F238E27FC236}">
                  <a16:creationId xmlns:a16="http://schemas.microsoft.com/office/drawing/2014/main" id="{6724F3E4-4FB4-DA42-9DF2-17E127B80A72}"/>
                </a:ext>
              </a:extLst>
            </p:cNvPr>
            <p:cNvSpPr txBox="1"/>
            <p:nvPr/>
          </p:nvSpPr>
          <p:spPr>
            <a:xfrm>
              <a:off x="7062492" y="3292080"/>
              <a:ext cx="716863" cy="584775"/>
            </a:xfrm>
            <a:prstGeom prst="rect">
              <a:avLst/>
            </a:prstGeom>
            <a:noFill/>
          </p:spPr>
          <p:txBody>
            <a:bodyPr wrap="none" rtlCol="0">
              <a:spAutoFit/>
            </a:bodyPr>
            <a:lstStyle/>
            <a:p>
              <a:pPr marL="0" marR="0" lvl="0" indent="0" algn="ctr" defTabSz="1716593"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300" normalizeH="0" baseline="0" noProof="0" dirty="0">
                  <a:ln>
                    <a:noFill/>
                  </a:ln>
                  <a:solidFill>
                    <a:prstClr val="white"/>
                  </a:solidFill>
                  <a:effectLst/>
                  <a:uLnTx/>
                  <a:uFillTx/>
                  <a:latin typeface="Arial" panose="020B0604020202020204" pitchFamily="34" charset="0"/>
                  <a:cs typeface="Arial" panose="020B0604020202020204" pitchFamily="34" charset="0"/>
                </a:rPr>
                <a:t>33</a:t>
              </a:r>
            </a:p>
          </p:txBody>
        </p:sp>
        <p:sp>
          <p:nvSpPr>
            <p:cNvPr id="31" name="TextBox 30">
              <a:extLst>
                <a:ext uri="{FF2B5EF4-FFF2-40B4-BE49-F238E27FC236}">
                  <a16:creationId xmlns:a16="http://schemas.microsoft.com/office/drawing/2014/main" id="{69F60A8C-164A-C74C-988D-B80ECB3D81C9}"/>
                </a:ext>
              </a:extLst>
            </p:cNvPr>
            <p:cNvSpPr txBox="1"/>
            <p:nvPr/>
          </p:nvSpPr>
          <p:spPr>
            <a:xfrm>
              <a:off x="3644395" y="3964523"/>
              <a:ext cx="1809590" cy="253916"/>
            </a:xfrm>
            <a:prstGeom prst="rect">
              <a:avLst/>
            </a:prstGeom>
            <a:noFill/>
          </p:spPr>
          <p:txBody>
            <a:bodyPr wrap="square" rtlCol="0">
              <a:spAutoFit/>
            </a:bodyPr>
            <a:lstStyle/>
            <a:p>
              <a:pPr marL="0" marR="0" lvl="0" indent="0" algn="ctr" defTabSz="1716593"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300" normalizeH="0" baseline="0" noProof="0" dirty="0">
                  <a:ln>
                    <a:noFill/>
                  </a:ln>
                  <a:solidFill>
                    <a:prstClr val="white"/>
                  </a:solidFill>
                  <a:effectLst/>
                  <a:uLnTx/>
                  <a:uFillTx/>
                  <a:latin typeface="Corbel" panose="020B0503020204020204" pitchFamily="34" charset="0"/>
                </a:rPr>
                <a:t>AWS</a:t>
              </a:r>
            </a:p>
          </p:txBody>
        </p:sp>
        <p:sp>
          <p:nvSpPr>
            <p:cNvPr id="32" name="TextBox 31">
              <a:extLst>
                <a:ext uri="{FF2B5EF4-FFF2-40B4-BE49-F238E27FC236}">
                  <a16:creationId xmlns:a16="http://schemas.microsoft.com/office/drawing/2014/main" id="{D1B155B6-FCC5-E540-AA68-7BF8D1493889}"/>
                </a:ext>
              </a:extLst>
            </p:cNvPr>
            <p:cNvSpPr txBox="1"/>
            <p:nvPr/>
          </p:nvSpPr>
          <p:spPr>
            <a:xfrm>
              <a:off x="491357" y="3964523"/>
              <a:ext cx="2644570" cy="253916"/>
            </a:xfrm>
            <a:prstGeom prst="rect">
              <a:avLst/>
            </a:prstGeom>
            <a:noFill/>
          </p:spPr>
          <p:txBody>
            <a:bodyPr wrap="square" rtlCol="0">
              <a:spAutoFit/>
            </a:bodyPr>
            <a:lstStyle/>
            <a:p>
              <a:pPr marL="0" marR="0" lvl="0" indent="0" algn="ctr" defTabSz="1716593"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300" normalizeH="0" baseline="0" noProof="0" dirty="0">
                  <a:ln>
                    <a:noFill/>
                  </a:ln>
                  <a:solidFill>
                    <a:prstClr val="white"/>
                  </a:solidFill>
                  <a:effectLst/>
                  <a:uLnTx/>
                  <a:uFillTx/>
                  <a:latin typeface="Corbel" panose="020B0503020204020204" pitchFamily="34" charset="0"/>
                </a:rPr>
                <a:t>AZURE</a:t>
              </a:r>
            </a:p>
          </p:txBody>
        </p:sp>
        <p:sp>
          <p:nvSpPr>
            <p:cNvPr id="33" name="TextBox 32">
              <a:extLst>
                <a:ext uri="{FF2B5EF4-FFF2-40B4-BE49-F238E27FC236}">
                  <a16:creationId xmlns:a16="http://schemas.microsoft.com/office/drawing/2014/main" id="{56C22571-20A9-E946-8A9D-CAF5DEE0FA24}"/>
                </a:ext>
              </a:extLst>
            </p:cNvPr>
            <p:cNvSpPr txBox="1"/>
            <p:nvPr/>
          </p:nvSpPr>
          <p:spPr>
            <a:xfrm>
              <a:off x="6511016" y="3964523"/>
              <a:ext cx="1809590" cy="253916"/>
            </a:xfrm>
            <a:prstGeom prst="rect">
              <a:avLst/>
            </a:prstGeom>
            <a:noFill/>
          </p:spPr>
          <p:txBody>
            <a:bodyPr wrap="square" rtlCol="0">
              <a:spAutoFit/>
            </a:bodyPr>
            <a:lstStyle/>
            <a:p>
              <a:pPr marL="0" marR="0" lvl="0" indent="0" algn="ctr" defTabSz="1716593"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300" normalizeH="0" baseline="0" noProof="0" dirty="0">
                  <a:ln>
                    <a:noFill/>
                  </a:ln>
                  <a:solidFill>
                    <a:prstClr val="white"/>
                  </a:solidFill>
                  <a:effectLst/>
                  <a:uLnTx/>
                  <a:uFillTx/>
                  <a:latin typeface="Corbel" panose="020B0503020204020204" pitchFamily="34" charset="0"/>
                </a:rPr>
                <a:t>GCP</a:t>
              </a:r>
            </a:p>
          </p:txBody>
        </p:sp>
      </p:grpSp>
      <p:sp>
        <p:nvSpPr>
          <p:cNvPr id="34" name="TextBox 33">
            <a:extLst>
              <a:ext uri="{FF2B5EF4-FFF2-40B4-BE49-F238E27FC236}">
                <a16:creationId xmlns:a16="http://schemas.microsoft.com/office/drawing/2014/main" id="{3223C35F-9450-C444-98EA-A233AD12B6AE}"/>
              </a:ext>
            </a:extLst>
          </p:cNvPr>
          <p:cNvSpPr txBox="1"/>
          <p:nvPr/>
        </p:nvSpPr>
        <p:spPr>
          <a:xfrm>
            <a:off x="2609799" y="2523413"/>
            <a:ext cx="3901217" cy="369332"/>
          </a:xfrm>
          <a:prstGeom prst="rect">
            <a:avLst/>
          </a:prstGeom>
          <a:noFill/>
        </p:spPr>
        <p:txBody>
          <a:bodyPr wrap="square" rtlCol="0">
            <a:spAutoFit/>
          </a:bodyPr>
          <a:lstStyle/>
          <a:p>
            <a:pPr marL="0" marR="0" lvl="0" indent="0" algn="ctr" defTabSz="39018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273" normalizeH="0" baseline="0" noProof="0" dirty="0">
                <a:ln>
                  <a:noFill/>
                </a:ln>
                <a:solidFill>
                  <a:prstClr val="white"/>
                </a:solidFill>
                <a:effectLst/>
                <a:uLnTx/>
                <a:uFillTx/>
                <a:latin typeface="Corbel" panose="020B0503020204020204" pitchFamily="34" charset="0"/>
              </a:rPr>
              <a:t>MASSIVELY</a:t>
            </a:r>
            <a:r>
              <a:rPr kumimoji="0" lang="en-US" sz="1800" b="1" i="0" u="none" strike="noStrike" kern="1200" cap="none" spc="273" normalizeH="0" baseline="0" noProof="0" dirty="0">
                <a:ln>
                  <a:noFill/>
                </a:ln>
                <a:solidFill>
                  <a:prstClr val="white"/>
                </a:solidFill>
                <a:effectLst/>
                <a:uLnTx/>
                <a:uFillTx/>
                <a:latin typeface="Corbel" panose="020B0503020204020204" pitchFamily="34" charset="0"/>
              </a:rPr>
              <a:t> CONNECTED</a:t>
            </a:r>
          </a:p>
        </p:txBody>
      </p:sp>
      <p:sp>
        <p:nvSpPr>
          <p:cNvPr id="35" name="Rectangle 34">
            <a:extLst>
              <a:ext uri="{FF2B5EF4-FFF2-40B4-BE49-F238E27FC236}">
                <a16:creationId xmlns:a16="http://schemas.microsoft.com/office/drawing/2014/main" id="{EB112F06-FD90-D444-9D70-1D6DC1B7B756}"/>
              </a:ext>
            </a:extLst>
          </p:cNvPr>
          <p:cNvSpPr/>
          <p:nvPr/>
        </p:nvSpPr>
        <p:spPr>
          <a:xfrm rot="16200000" flipH="1">
            <a:off x="7682224" y="1390097"/>
            <a:ext cx="259043" cy="2601455"/>
          </a:xfrm>
          <a:prstGeom prst="rect">
            <a:avLst/>
          </a:prstGeom>
          <a:pattFill prst="ltUpDiag">
            <a:fgClr>
              <a:schemeClr val="accent2">
                <a:lumMod val="60000"/>
                <a:lumOff val="40000"/>
              </a:schemeClr>
            </a:fgClr>
            <a:bgClr>
              <a:srgbClr val="00263A"/>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orbel" panose="020B0503020204020204" pitchFamily="34" charset="0"/>
            </a:endParaRPr>
          </a:p>
        </p:txBody>
      </p:sp>
      <p:grpSp>
        <p:nvGrpSpPr>
          <p:cNvPr id="4" name="Group 3">
            <a:extLst>
              <a:ext uri="{FF2B5EF4-FFF2-40B4-BE49-F238E27FC236}">
                <a16:creationId xmlns:a16="http://schemas.microsoft.com/office/drawing/2014/main" id="{35B2F177-F14A-44AC-B384-02BB3F8A7110}"/>
              </a:ext>
            </a:extLst>
          </p:cNvPr>
          <p:cNvGrpSpPr/>
          <p:nvPr/>
        </p:nvGrpSpPr>
        <p:grpSpPr>
          <a:xfrm>
            <a:off x="378371" y="503045"/>
            <a:ext cx="8514053" cy="1653518"/>
            <a:chOff x="378371" y="503045"/>
            <a:chExt cx="8514053" cy="1289053"/>
          </a:xfrm>
        </p:grpSpPr>
        <p:sp>
          <p:nvSpPr>
            <p:cNvPr id="10" name="TextBox 9">
              <a:extLst>
                <a:ext uri="{FF2B5EF4-FFF2-40B4-BE49-F238E27FC236}">
                  <a16:creationId xmlns:a16="http://schemas.microsoft.com/office/drawing/2014/main" id="{F54EFB4D-30F8-EB47-B358-958D264AAC2C}"/>
                </a:ext>
              </a:extLst>
            </p:cNvPr>
            <p:cNvSpPr txBox="1"/>
            <p:nvPr/>
          </p:nvSpPr>
          <p:spPr>
            <a:xfrm>
              <a:off x="404275" y="1594150"/>
              <a:ext cx="1809590" cy="197948"/>
            </a:xfrm>
            <a:prstGeom prst="rect">
              <a:avLst/>
            </a:prstGeom>
            <a:noFill/>
          </p:spPr>
          <p:txBody>
            <a:bodyPr wrap="square" rtlCol="0">
              <a:spAutoFit/>
            </a:bodyPr>
            <a:lstStyle/>
            <a:p>
              <a:pPr marL="0" marR="0" lvl="0" indent="0" algn="ctr" defTabSz="1716593"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300" normalizeH="0" baseline="0" noProof="0" dirty="0">
                  <a:ln>
                    <a:noFill/>
                  </a:ln>
                  <a:solidFill>
                    <a:prstClr val="white"/>
                  </a:solidFill>
                  <a:effectLst/>
                  <a:uLnTx/>
                  <a:uFillTx/>
                  <a:latin typeface="Corbel" panose="020B0503020204020204" pitchFamily="34" charset="0"/>
                </a:rPr>
                <a:t>NETWORKS</a:t>
              </a:r>
            </a:p>
          </p:txBody>
        </p:sp>
        <p:sp>
          <p:nvSpPr>
            <p:cNvPr id="11" name="TextBox 10">
              <a:extLst>
                <a:ext uri="{FF2B5EF4-FFF2-40B4-BE49-F238E27FC236}">
                  <a16:creationId xmlns:a16="http://schemas.microsoft.com/office/drawing/2014/main" id="{3E0DB30A-04B7-784A-90BC-2C5ECCF0B987}"/>
                </a:ext>
              </a:extLst>
            </p:cNvPr>
            <p:cNvSpPr txBox="1"/>
            <p:nvPr/>
          </p:nvSpPr>
          <p:spPr>
            <a:xfrm>
              <a:off x="817589" y="1001887"/>
              <a:ext cx="982961" cy="455880"/>
            </a:xfrm>
            <a:prstGeom prst="rect">
              <a:avLst/>
            </a:prstGeom>
            <a:noFill/>
          </p:spPr>
          <p:txBody>
            <a:bodyPr wrap="none" rtlCol="0">
              <a:spAutoFit/>
            </a:bodyPr>
            <a:lstStyle/>
            <a:p>
              <a:pPr marL="0" marR="0" lvl="0" indent="0" algn="ctr" defTabSz="1716593"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300" normalizeH="0" baseline="0" noProof="0" dirty="0">
                  <a:ln>
                    <a:noFill/>
                  </a:ln>
                  <a:solidFill>
                    <a:prstClr val="white"/>
                  </a:solidFill>
                  <a:effectLst/>
                  <a:uLnTx/>
                  <a:uFillTx/>
                  <a:latin typeface="Arial" panose="020B0604020202020204" pitchFamily="34" charset="0"/>
                  <a:cs typeface="Arial" panose="020B0604020202020204" pitchFamily="34" charset="0"/>
                </a:rPr>
                <a:t>600</a:t>
              </a:r>
            </a:p>
          </p:txBody>
        </p:sp>
        <p:sp>
          <p:nvSpPr>
            <p:cNvPr id="12" name="TextBox 11">
              <a:extLst>
                <a:ext uri="{FF2B5EF4-FFF2-40B4-BE49-F238E27FC236}">
                  <a16:creationId xmlns:a16="http://schemas.microsoft.com/office/drawing/2014/main" id="{180A63F4-762D-0545-9E87-763BAA6B5BD8}"/>
                </a:ext>
              </a:extLst>
            </p:cNvPr>
            <p:cNvSpPr txBox="1"/>
            <p:nvPr/>
          </p:nvSpPr>
          <p:spPr>
            <a:xfrm>
              <a:off x="4407796" y="1572107"/>
              <a:ext cx="2267466" cy="197948"/>
            </a:xfrm>
            <a:prstGeom prst="rect">
              <a:avLst/>
            </a:prstGeom>
            <a:noFill/>
          </p:spPr>
          <p:txBody>
            <a:bodyPr wrap="square" rtlCol="0">
              <a:spAutoFit/>
            </a:bodyPr>
            <a:lstStyle/>
            <a:p>
              <a:pPr marL="0" marR="0" lvl="0" indent="0" algn="ctr" defTabSz="1716593"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300" normalizeH="0" baseline="0" noProof="0" dirty="0">
                  <a:ln>
                    <a:noFill/>
                  </a:ln>
                  <a:solidFill>
                    <a:prstClr val="white"/>
                  </a:solidFill>
                  <a:effectLst/>
                  <a:uLnTx/>
                  <a:uFillTx/>
                  <a:latin typeface="Corbel" panose="020B0503020204020204" pitchFamily="34" charset="0"/>
                </a:rPr>
                <a:t>AVG NSP/FACILITY</a:t>
              </a:r>
            </a:p>
          </p:txBody>
        </p:sp>
        <p:sp>
          <p:nvSpPr>
            <p:cNvPr id="13" name="TextBox 12">
              <a:extLst>
                <a:ext uri="{FF2B5EF4-FFF2-40B4-BE49-F238E27FC236}">
                  <a16:creationId xmlns:a16="http://schemas.microsoft.com/office/drawing/2014/main" id="{981B98DC-6F51-CC44-AAD2-EFA19AD9045F}"/>
                </a:ext>
              </a:extLst>
            </p:cNvPr>
            <p:cNvSpPr txBox="1"/>
            <p:nvPr/>
          </p:nvSpPr>
          <p:spPr>
            <a:xfrm>
              <a:off x="5233965" y="1001887"/>
              <a:ext cx="729687" cy="455880"/>
            </a:xfrm>
            <a:prstGeom prst="rect">
              <a:avLst/>
            </a:prstGeom>
            <a:noFill/>
          </p:spPr>
          <p:txBody>
            <a:bodyPr wrap="square" rtlCol="0" anchor="t">
              <a:spAutoFit/>
            </a:bodyPr>
            <a:lstStyle/>
            <a:p>
              <a:pPr marL="0" marR="0" lvl="0" indent="0" algn="ctr" defTabSz="1716593"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300" normalizeH="0" baseline="0" noProof="0" dirty="0">
                  <a:ln>
                    <a:noFill/>
                  </a:ln>
                  <a:solidFill>
                    <a:prstClr val="white"/>
                  </a:solidFill>
                  <a:effectLst/>
                  <a:uLnTx/>
                  <a:uFillTx/>
                  <a:latin typeface="Arial" panose="020B0604020202020204" pitchFamily="34" charset="0"/>
                  <a:cs typeface="Arial" panose="020B0604020202020204" pitchFamily="34" charset="0"/>
                </a:rPr>
                <a:t>14</a:t>
              </a:r>
              <a:endParaRPr kumimoji="0" lang="en-US" sz="1100" b="1" i="0" u="none" strike="noStrike" kern="1200" cap="none" spc="30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9B04FDD-B95A-CD43-8A22-5D738881FF5A}"/>
                </a:ext>
              </a:extLst>
            </p:cNvPr>
            <p:cNvSpPr txBox="1"/>
            <p:nvPr/>
          </p:nvSpPr>
          <p:spPr>
            <a:xfrm>
              <a:off x="2045363" y="1579582"/>
              <a:ext cx="2530935" cy="197948"/>
            </a:xfrm>
            <a:prstGeom prst="rect">
              <a:avLst/>
            </a:prstGeom>
            <a:noFill/>
          </p:spPr>
          <p:txBody>
            <a:bodyPr wrap="square" rtlCol="0">
              <a:spAutoFit/>
            </a:bodyPr>
            <a:lstStyle/>
            <a:p>
              <a:pPr marL="0" marR="0" lvl="0" indent="0" algn="ctr" defTabSz="1716593"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300" normalizeH="0" baseline="0" noProof="0" dirty="0">
                  <a:ln>
                    <a:noFill/>
                  </a:ln>
                  <a:solidFill>
                    <a:prstClr val="white"/>
                  </a:solidFill>
                  <a:effectLst/>
                  <a:uLnTx/>
                  <a:uFillTx/>
                  <a:latin typeface="Corbel" panose="020B0503020204020204" pitchFamily="34" charset="0"/>
                </a:rPr>
                <a:t>NETWORK PROVIDERS</a:t>
              </a:r>
            </a:p>
          </p:txBody>
        </p:sp>
        <p:sp>
          <p:nvSpPr>
            <p:cNvPr id="15" name="TextBox 14">
              <a:extLst>
                <a:ext uri="{FF2B5EF4-FFF2-40B4-BE49-F238E27FC236}">
                  <a16:creationId xmlns:a16="http://schemas.microsoft.com/office/drawing/2014/main" id="{AB4DF418-4AC6-3E4D-B321-902E0FFA3EF9}"/>
                </a:ext>
              </a:extLst>
            </p:cNvPr>
            <p:cNvSpPr txBox="1"/>
            <p:nvPr/>
          </p:nvSpPr>
          <p:spPr>
            <a:xfrm>
              <a:off x="2819350" y="1001887"/>
              <a:ext cx="982961" cy="455880"/>
            </a:xfrm>
            <a:prstGeom prst="rect">
              <a:avLst/>
            </a:prstGeom>
            <a:noFill/>
          </p:spPr>
          <p:txBody>
            <a:bodyPr wrap="none" rtlCol="0">
              <a:spAutoFit/>
            </a:bodyPr>
            <a:lstStyle/>
            <a:p>
              <a:pPr marL="0" marR="0" lvl="0" indent="0" algn="ctr" defTabSz="1716593"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300" normalizeH="0" baseline="0" noProof="0" dirty="0">
                  <a:ln>
                    <a:noFill/>
                  </a:ln>
                  <a:solidFill>
                    <a:prstClr val="white"/>
                  </a:solidFill>
                  <a:effectLst/>
                  <a:uLnTx/>
                  <a:uFillTx/>
                  <a:latin typeface="Arial" panose="020B0604020202020204" pitchFamily="34" charset="0"/>
                  <a:cs typeface="Arial" panose="020B0604020202020204" pitchFamily="34" charset="0"/>
                </a:rPr>
                <a:t>140</a:t>
              </a:r>
            </a:p>
          </p:txBody>
        </p:sp>
        <p:sp>
          <p:nvSpPr>
            <p:cNvPr id="36" name="TextBox 35">
              <a:extLst>
                <a:ext uri="{FF2B5EF4-FFF2-40B4-BE49-F238E27FC236}">
                  <a16:creationId xmlns:a16="http://schemas.microsoft.com/office/drawing/2014/main" id="{0BB697FF-9E44-CC4C-9336-31D2E9822A3E}"/>
                </a:ext>
              </a:extLst>
            </p:cNvPr>
            <p:cNvSpPr txBox="1"/>
            <p:nvPr/>
          </p:nvSpPr>
          <p:spPr>
            <a:xfrm>
              <a:off x="378371" y="503045"/>
              <a:ext cx="8514053" cy="287925"/>
            </a:xfrm>
            <a:prstGeom prst="rect">
              <a:avLst/>
            </a:prstGeom>
            <a:noFill/>
          </p:spPr>
          <p:txBody>
            <a:bodyPr wrap="square" rtlCol="0">
              <a:spAutoFit/>
            </a:bodyPr>
            <a:lstStyle/>
            <a:p>
              <a:pPr marL="0" marR="0" lvl="0" indent="0" algn="ctr" defTabSz="1716593" rtl="0" eaLnBrk="1" fontAlgn="auto" latinLnBrk="0" hangingPunct="1">
                <a:lnSpc>
                  <a:spcPct val="100000"/>
                </a:lnSpc>
                <a:spcBef>
                  <a:spcPts val="0"/>
                </a:spcBef>
                <a:spcAft>
                  <a:spcPts val="0"/>
                </a:spcAft>
                <a:buClrTx/>
                <a:buSzTx/>
                <a:buFontTx/>
                <a:buNone/>
                <a:tabLst/>
                <a:defRPr/>
              </a:pPr>
              <a:r>
                <a:rPr kumimoji="0" lang="en-US" b="0" i="0" u="none" strike="noStrike" kern="1200" cap="none" spc="300" normalizeH="0" baseline="0" noProof="0" dirty="0">
                  <a:ln>
                    <a:noFill/>
                  </a:ln>
                  <a:solidFill>
                    <a:prstClr val="white"/>
                  </a:solidFill>
                  <a:effectLst/>
                  <a:uLnTx/>
                  <a:uFillTx/>
                  <a:latin typeface="Corbel" panose="020B0503020204020204" pitchFamily="34" charset="0"/>
                </a:rPr>
                <a:t>NETWORK SERVICE PROVIDER ECOSYSTEM</a:t>
              </a:r>
            </a:p>
          </p:txBody>
        </p:sp>
        <p:sp>
          <p:nvSpPr>
            <p:cNvPr id="21" name="TextBox 20">
              <a:extLst>
                <a:ext uri="{FF2B5EF4-FFF2-40B4-BE49-F238E27FC236}">
                  <a16:creationId xmlns:a16="http://schemas.microsoft.com/office/drawing/2014/main" id="{B4661405-A427-4D7F-90CB-2E559B8F3F33}"/>
                </a:ext>
              </a:extLst>
            </p:cNvPr>
            <p:cNvSpPr txBox="1"/>
            <p:nvPr/>
          </p:nvSpPr>
          <p:spPr>
            <a:xfrm>
              <a:off x="6506761" y="1572107"/>
              <a:ext cx="2267466" cy="197948"/>
            </a:xfrm>
            <a:prstGeom prst="rect">
              <a:avLst/>
            </a:prstGeom>
            <a:noFill/>
          </p:spPr>
          <p:txBody>
            <a:bodyPr wrap="square" rtlCol="0">
              <a:spAutoFit/>
            </a:bodyPr>
            <a:lstStyle/>
            <a:p>
              <a:pPr marL="0" marR="0" lvl="0" indent="0" algn="ctr" defTabSz="1716593"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300" normalizeH="0" baseline="0" noProof="0" dirty="0">
                  <a:ln>
                    <a:noFill/>
                  </a:ln>
                  <a:solidFill>
                    <a:prstClr val="white"/>
                  </a:solidFill>
                  <a:effectLst/>
                  <a:uLnTx/>
                  <a:uFillTx/>
                  <a:latin typeface="Corbel" panose="020B0503020204020204" pitchFamily="34" charset="0"/>
                </a:rPr>
                <a:t>CROSS CONNECTS</a:t>
              </a:r>
            </a:p>
          </p:txBody>
        </p:sp>
        <p:sp>
          <p:nvSpPr>
            <p:cNvPr id="22" name="TextBox 21">
              <a:extLst>
                <a:ext uri="{FF2B5EF4-FFF2-40B4-BE49-F238E27FC236}">
                  <a16:creationId xmlns:a16="http://schemas.microsoft.com/office/drawing/2014/main" id="{4662B8F1-ACE5-4091-B3DA-84A1483142FB}"/>
                </a:ext>
              </a:extLst>
            </p:cNvPr>
            <p:cNvSpPr txBox="1"/>
            <p:nvPr/>
          </p:nvSpPr>
          <p:spPr>
            <a:xfrm>
              <a:off x="7079875" y="1001887"/>
              <a:ext cx="1116107" cy="455880"/>
            </a:xfrm>
            <a:prstGeom prst="rect">
              <a:avLst/>
            </a:prstGeom>
            <a:noFill/>
          </p:spPr>
          <p:txBody>
            <a:bodyPr wrap="square" rtlCol="0" anchor="t">
              <a:spAutoFit/>
            </a:bodyPr>
            <a:lstStyle/>
            <a:p>
              <a:pPr marL="0" marR="0" lvl="0" indent="0" algn="ctr" defTabSz="1716593"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300" normalizeH="0" baseline="0" noProof="0" dirty="0">
                  <a:ln>
                    <a:noFill/>
                  </a:ln>
                  <a:solidFill>
                    <a:prstClr val="white"/>
                  </a:solidFill>
                  <a:effectLst/>
                  <a:uLnTx/>
                  <a:uFillTx/>
                  <a:latin typeface="Arial" panose="020B0604020202020204" pitchFamily="34" charset="0"/>
                  <a:cs typeface="Arial" panose="020B0604020202020204" pitchFamily="34" charset="0"/>
                </a:rPr>
                <a:t>40K</a:t>
              </a:r>
              <a:endParaRPr kumimoji="0" lang="en-US" sz="1100" b="1" i="0" u="none" strike="noStrike" kern="1200" cap="none" spc="30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622447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1312C768-77B6-A94C-BEF7-5AD494F8DA1B}"/>
              </a:ext>
            </a:extLst>
          </p:cNvPr>
          <p:cNvPicPr>
            <a:picLocks noChangeAspect="1"/>
          </p:cNvPicPr>
          <p:nvPr/>
        </p:nvPicPr>
        <p:blipFill rotWithShape="1">
          <a:blip r:embed="rId3" cstate="print">
            <a:duotone>
              <a:prstClr val="black"/>
              <a:srgbClr val="3C94E0">
                <a:tint val="45000"/>
                <a:satMod val="400000"/>
              </a:srgbClr>
            </a:duotone>
            <a:alphaModFix amt="45000"/>
            <a:extLst>
              <a:ext uri="{28A0092B-C50C-407E-A947-70E740481C1C}">
                <a14:useLocalDpi xmlns:a14="http://schemas.microsoft.com/office/drawing/2010/main"/>
              </a:ext>
            </a:extLst>
          </a:blip>
          <a:srcRect b="-276"/>
          <a:stretch/>
        </p:blipFill>
        <p:spPr>
          <a:xfrm>
            <a:off x="1" y="-36577"/>
            <a:ext cx="9144000" cy="5284024"/>
          </a:xfrm>
          <a:prstGeom prst="rect">
            <a:avLst/>
          </a:prstGeom>
        </p:spPr>
      </p:pic>
      <p:sp>
        <p:nvSpPr>
          <p:cNvPr id="75" name="Content Placeholder 5">
            <a:extLst>
              <a:ext uri="{FF2B5EF4-FFF2-40B4-BE49-F238E27FC236}">
                <a16:creationId xmlns:a16="http://schemas.microsoft.com/office/drawing/2014/main" id="{642D3137-615C-FE4F-9F96-6FFF9035754A}"/>
              </a:ext>
            </a:extLst>
          </p:cNvPr>
          <p:cNvSpPr txBox="1">
            <a:spLocks/>
          </p:cNvSpPr>
          <p:nvPr/>
        </p:nvSpPr>
        <p:spPr>
          <a:xfrm>
            <a:off x="388412" y="3164936"/>
            <a:ext cx="3678615" cy="1043075"/>
          </a:xfrm>
          <a:prstGeom prst="rect">
            <a:avLst/>
          </a:prstGeom>
        </p:spPr>
        <p:txBody>
          <a:bodyPr>
            <a:noAutofit/>
          </a:bodyPr>
          <a:lstStyle>
            <a:lvl1pPr marL="342900" indent="-342900" algn="l" defTabSz="457200" rtl="0" eaLnBrk="1" latinLnBrk="0" hangingPunct="1">
              <a:lnSpc>
                <a:spcPct val="100000"/>
              </a:lnSpc>
              <a:spcBef>
                <a:spcPct val="20000"/>
              </a:spcBef>
              <a:buClr>
                <a:srgbClr val="7D0C77"/>
              </a:buClr>
              <a:buSzPct val="110000"/>
              <a:buFont typeface="Wingdings" charset="2"/>
              <a:buChar char="§"/>
              <a:defRPr sz="3200" kern="1200" spc="0">
                <a:solidFill>
                  <a:schemeClr val="tx1">
                    <a:lumMod val="50000"/>
                    <a:lumOff val="50000"/>
                  </a:schemeClr>
                </a:solidFill>
                <a:latin typeface="Corbel" charset="0"/>
                <a:ea typeface="Corbel" charset="0"/>
                <a:cs typeface="Corbel" charset="0"/>
              </a:defRPr>
            </a:lvl1pPr>
            <a:lvl2pPr marL="742950" indent="-285750" algn="l" defTabSz="457200" rtl="0" eaLnBrk="1" latinLnBrk="0" hangingPunct="1">
              <a:lnSpc>
                <a:spcPct val="100000"/>
              </a:lnSpc>
              <a:spcBef>
                <a:spcPct val="20000"/>
              </a:spcBef>
              <a:buClrTx/>
              <a:buSzPct val="85000"/>
              <a:buFont typeface="Wingdings" charset="2"/>
              <a:buChar char="§"/>
              <a:defRPr sz="2800" kern="1200" spc="0">
                <a:solidFill>
                  <a:schemeClr val="tx1">
                    <a:lumMod val="50000"/>
                    <a:lumOff val="50000"/>
                  </a:schemeClr>
                </a:solidFill>
                <a:latin typeface="Corbel" charset="0"/>
                <a:ea typeface="Corbel" charset="0"/>
                <a:cs typeface="Corbel" charset="0"/>
              </a:defRPr>
            </a:lvl2pPr>
            <a:lvl3pPr marL="1143000" indent="-228600" algn="l" defTabSz="457200" rtl="0" eaLnBrk="1" latinLnBrk="0" hangingPunct="1">
              <a:lnSpc>
                <a:spcPct val="100000"/>
              </a:lnSpc>
              <a:spcBef>
                <a:spcPct val="20000"/>
              </a:spcBef>
              <a:buFont typeface="Wingdings" charset="2"/>
              <a:buChar char="§"/>
              <a:defRPr sz="2400" kern="1200" spc="0">
                <a:solidFill>
                  <a:schemeClr val="tx1">
                    <a:lumMod val="50000"/>
                    <a:lumOff val="50000"/>
                  </a:schemeClr>
                </a:solidFill>
                <a:latin typeface="Corbel" charset="0"/>
                <a:ea typeface="Corbel" charset="0"/>
                <a:cs typeface="Corbel" charset="0"/>
              </a:defRPr>
            </a:lvl3pPr>
            <a:lvl4pPr marL="1600200" indent="-228600" algn="l" defTabSz="457200" rtl="0" eaLnBrk="1" latinLnBrk="0" hangingPunct="1">
              <a:lnSpc>
                <a:spcPct val="100000"/>
              </a:lnSpc>
              <a:spcBef>
                <a:spcPct val="20000"/>
              </a:spcBef>
              <a:buSzPct val="90000"/>
              <a:buFont typeface="Wingdings" charset="2"/>
              <a:buChar char="§"/>
              <a:defRPr sz="2000" kern="1200" spc="0">
                <a:solidFill>
                  <a:schemeClr val="tx1">
                    <a:lumMod val="50000"/>
                    <a:lumOff val="50000"/>
                  </a:schemeClr>
                </a:solidFill>
                <a:latin typeface="Corbel" charset="0"/>
                <a:ea typeface="Corbel" charset="0"/>
                <a:cs typeface="Corbel" charset="0"/>
              </a:defRPr>
            </a:lvl4pPr>
            <a:lvl5pPr marL="2057400" indent="-228600" algn="l" defTabSz="457200" rtl="0" eaLnBrk="1" latinLnBrk="0" hangingPunct="1">
              <a:lnSpc>
                <a:spcPct val="100000"/>
              </a:lnSpc>
              <a:spcBef>
                <a:spcPct val="20000"/>
              </a:spcBef>
              <a:buFont typeface="Wingdings" charset="2"/>
              <a:buChar char="§"/>
              <a:defRPr sz="2000" kern="1200" spc="0">
                <a:solidFill>
                  <a:schemeClr val="tx1">
                    <a:lumMod val="50000"/>
                    <a:lumOff val="50000"/>
                  </a:schemeClr>
                </a:solidFill>
                <a:latin typeface="Corbel" charset="0"/>
                <a:ea typeface="Corbel" charset="0"/>
                <a:cs typeface="Corbe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0070C0"/>
              </a:buClr>
              <a:buSzPct val="110000"/>
              <a:buFont typeface="Wingdings" charset="2"/>
              <a:buNone/>
              <a:tabLst/>
              <a:defRPr/>
            </a:pPr>
            <a:endParaRPr kumimoji="0" lang="en-US" sz="1400" b="1" i="0" u="none" strike="noStrike" kern="1200" cap="none" spc="0" normalizeH="0" baseline="0" noProof="0" dirty="0">
              <a:ln>
                <a:noFill/>
              </a:ln>
              <a:solidFill>
                <a:srgbClr val="00263A"/>
              </a:solidFill>
              <a:effectLst/>
              <a:uLnTx/>
              <a:uFillTx/>
              <a:latin typeface="Corbel" panose="020B0503020204020204" pitchFamily="34" charset="0"/>
            </a:endParaRPr>
          </a:p>
        </p:txBody>
      </p:sp>
      <p:pic>
        <p:nvPicPr>
          <p:cNvPr id="33" name="Picture 32">
            <a:extLst>
              <a:ext uri="{FF2B5EF4-FFF2-40B4-BE49-F238E27FC236}">
                <a16:creationId xmlns:a16="http://schemas.microsoft.com/office/drawing/2014/main" id="{8E42A0C1-3EA0-D541-A465-2A57329AB2E5}"/>
              </a:ext>
            </a:extLst>
          </p:cNvPr>
          <p:cNvPicPr>
            <a:picLocks noChangeAspect="1"/>
          </p:cNvPicPr>
          <p:nvPr/>
        </p:nvPicPr>
        <p:blipFill>
          <a:blip r:embed="rId4"/>
          <a:stretch>
            <a:fillRect/>
          </a:stretch>
        </p:blipFill>
        <p:spPr>
          <a:xfrm>
            <a:off x="1208378" y="985977"/>
            <a:ext cx="1948331" cy="1440070"/>
          </a:xfrm>
          <a:prstGeom prst="rect">
            <a:avLst/>
          </a:prstGeom>
        </p:spPr>
      </p:pic>
      <p:graphicFrame>
        <p:nvGraphicFramePr>
          <p:cNvPr id="5" name="Table 4">
            <a:extLst>
              <a:ext uri="{FF2B5EF4-FFF2-40B4-BE49-F238E27FC236}">
                <a16:creationId xmlns:a16="http://schemas.microsoft.com/office/drawing/2014/main" id="{B19B9986-0124-3446-880D-AD920F5B419E}"/>
              </a:ext>
            </a:extLst>
          </p:cNvPr>
          <p:cNvGraphicFramePr>
            <a:graphicFrameLocks noGrp="1"/>
          </p:cNvGraphicFramePr>
          <p:nvPr/>
        </p:nvGraphicFramePr>
        <p:xfrm>
          <a:off x="438429" y="3542029"/>
          <a:ext cx="3628598" cy="807974"/>
        </p:xfrm>
        <a:graphic>
          <a:graphicData uri="http://schemas.openxmlformats.org/drawingml/2006/table">
            <a:tbl>
              <a:tblPr/>
              <a:tblGrid>
                <a:gridCol w="3628598">
                  <a:extLst>
                    <a:ext uri="{9D8B030D-6E8A-4147-A177-3AD203B41FA5}">
                      <a16:colId xmlns:a16="http://schemas.microsoft.com/office/drawing/2014/main" val="3219028168"/>
                    </a:ext>
                  </a:extLst>
                </a:gridCol>
              </a:tblGrid>
              <a:tr h="0">
                <a:tc>
                  <a:txBody>
                    <a:bodyPr/>
                    <a:lstStyle/>
                    <a:p>
                      <a:pPr algn="ctr"/>
                      <a:r>
                        <a:rPr lang="en-US" sz="1600" dirty="0">
                          <a:solidFill>
                            <a:srgbClr val="FFFFFF"/>
                          </a:solidFill>
                          <a:effectLst/>
                          <a:latin typeface="Corbel" panose="020B0503020204020204" pitchFamily="34" charset="0"/>
                          <a:cs typeface="Calibri" panose="020F0502020204030204" pitchFamily="34" charset="0"/>
                        </a:rPr>
                        <a:t>“CXD is a novel approach to retail colocation, cloud-like in its flexibility.”</a:t>
                      </a:r>
                    </a:p>
                    <a:p>
                      <a:pPr algn="ctr">
                        <a:lnSpc>
                          <a:spcPts val="1160"/>
                        </a:lnSpc>
                      </a:pPr>
                      <a:br>
                        <a:rPr lang="en-US" sz="1050" b="1" dirty="0">
                          <a:solidFill>
                            <a:srgbClr val="FFFFFF"/>
                          </a:solidFill>
                          <a:effectLst/>
                          <a:latin typeface="Corbel" panose="020B0503020204020204" pitchFamily="34" charset="0"/>
                          <a:cs typeface="Calibri" panose="020F0502020204030204" pitchFamily="34" charset="0"/>
                        </a:rPr>
                      </a:br>
                      <a:r>
                        <a:rPr lang="en-US" sz="1050" b="1" dirty="0">
                          <a:solidFill>
                            <a:srgbClr val="FFFFFF"/>
                          </a:solidFill>
                          <a:effectLst/>
                          <a:latin typeface="Corbel" panose="020B0503020204020204" pitchFamily="34" charset="0"/>
                          <a:cs typeface="Calibri" panose="020F0502020204030204" pitchFamily="34" charset="0"/>
                        </a:rPr>
                        <a:t>CRAIG MATSUMOTO, SENIOR ANALYST</a:t>
                      </a:r>
                      <a:r>
                        <a:rPr lang="en-US" sz="1600" dirty="0">
                          <a:solidFill>
                            <a:srgbClr val="FFFFFF"/>
                          </a:solidFill>
                          <a:effectLst/>
                          <a:latin typeface="Corbel" panose="020B0503020204020204" pitchFamily="34" charset="0"/>
                          <a:cs typeface="Calibri" panose="020F0502020204030204" pitchFamily="34" charset="0"/>
                        </a:rPr>
                        <a:t> </a:t>
                      </a:r>
                    </a:p>
                  </a:txBody>
                  <a:tcPr marL="47625" marR="47625" marT="0" marB="0">
                    <a:lnL>
                      <a:noFill/>
                    </a:lnL>
                    <a:lnR>
                      <a:noFill/>
                    </a:lnR>
                    <a:lnT>
                      <a:noFill/>
                    </a:lnT>
                    <a:lnB>
                      <a:noFill/>
                    </a:lnB>
                  </a:tcPr>
                </a:tc>
                <a:extLst>
                  <a:ext uri="{0D108BD9-81ED-4DB2-BD59-A6C34878D82A}">
                    <a16:rowId xmlns:a16="http://schemas.microsoft.com/office/drawing/2014/main" val="1373283919"/>
                  </a:ext>
                </a:extLst>
              </a:tr>
            </a:tbl>
          </a:graphicData>
        </a:graphic>
      </p:graphicFrame>
      <p:pic>
        <p:nvPicPr>
          <p:cNvPr id="7" name="Picture 6">
            <a:extLst>
              <a:ext uri="{FF2B5EF4-FFF2-40B4-BE49-F238E27FC236}">
                <a16:creationId xmlns:a16="http://schemas.microsoft.com/office/drawing/2014/main" id="{8F8C1635-4975-D44E-BEB3-6FD5C712D04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60332" y="3032297"/>
            <a:ext cx="1244425" cy="472023"/>
          </a:xfrm>
          <a:prstGeom prst="rect">
            <a:avLst/>
          </a:prstGeom>
        </p:spPr>
      </p:pic>
      <p:cxnSp>
        <p:nvCxnSpPr>
          <p:cNvPr id="10" name="Straight Connector 9">
            <a:extLst>
              <a:ext uri="{FF2B5EF4-FFF2-40B4-BE49-F238E27FC236}">
                <a16:creationId xmlns:a16="http://schemas.microsoft.com/office/drawing/2014/main" id="{07D0DBBA-41A1-2648-A475-AB3F5332582B}"/>
              </a:ext>
            </a:extLst>
          </p:cNvPr>
          <p:cNvCxnSpPr/>
          <p:nvPr/>
        </p:nvCxnSpPr>
        <p:spPr>
          <a:xfrm>
            <a:off x="562464" y="2824795"/>
            <a:ext cx="3319669" cy="0"/>
          </a:xfrm>
          <a:prstGeom prst="line">
            <a:avLst/>
          </a:prstGeom>
          <a:ln w="12700">
            <a:solidFill>
              <a:srgbClr val="A2C6E5"/>
            </a:solidFill>
          </a:ln>
          <a:effectLst/>
        </p:spPr>
        <p:style>
          <a:lnRef idx="2">
            <a:schemeClr val="accent1"/>
          </a:lnRef>
          <a:fillRef idx="0">
            <a:schemeClr val="accent1"/>
          </a:fillRef>
          <a:effectRef idx="1">
            <a:schemeClr val="accent1"/>
          </a:effectRef>
          <a:fontRef idx="minor">
            <a:schemeClr val="tx1"/>
          </a:fontRef>
        </p:style>
      </p:cxnSp>
      <p:sp>
        <p:nvSpPr>
          <p:cNvPr id="12" name="Subtitle 2">
            <a:extLst>
              <a:ext uri="{FF2B5EF4-FFF2-40B4-BE49-F238E27FC236}">
                <a16:creationId xmlns:a16="http://schemas.microsoft.com/office/drawing/2014/main" id="{19A355B0-409E-5243-BF09-4C26ECA11CDF}"/>
              </a:ext>
            </a:extLst>
          </p:cNvPr>
          <p:cNvSpPr txBox="1">
            <a:spLocks/>
          </p:cNvSpPr>
          <p:nvPr/>
        </p:nvSpPr>
        <p:spPr>
          <a:xfrm>
            <a:off x="4390973" y="1177590"/>
            <a:ext cx="4527051" cy="3497772"/>
          </a:xfrm>
          <a:prstGeom prst="rect">
            <a:avLst/>
          </a:prstGeom>
        </p:spPr>
        <p:txBody>
          <a:bodyPr vert="horz" lIns="91440" tIns="45720" rIns="91440" bIns="45720" rtlCol="0">
            <a:normAutofit/>
          </a:bodyPr>
          <a:lstStyle>
            <a:lvl1pPr marL="342900" indent="-342900" algn="l" defTabSz="457200" rtl="0" eaLnBrk="1" latinLnBrk="0" hangingPunct="1">
              <a:lnSpc>
                <a:spcPct val="100000"/>
              </a:lnSpc>
              <a:spcBef>
                <a:spcPct val="20000"/>
              </a:spcBef>
              <a:buClr>
                <a:srgbClr val="7D0C77"/>
              </a:buClr>
              <a:buSzPct val="110000"/>
              <a:buFont typeface="Wingdings" charset="2"/>
              <a:buChar char="§"/>
              <a:defRPr sz="2000" kern="1200" spc="0">
                <a:solidFill>
                  <a:schemeClr val="tx1">
                    <a:lumMod val="50000"/>
                    <a:lumOff val="50000"/>
                  </a:schemeClr>
                </a:solidFill>
                <a:latin typeface="Corbel" charset="0"/>
                <a:ea typeface="Corbel" charset="0"/>
                <a:cs typeface="Corbel" charset="0"/>
              </a:defRPr>
            </a:lvl1pPr>
            <a:lvl2pPr marL="742950" indent="-285750" algn="l" defTabSz="457200" rtl="0" eaLnBrk="1" latinLnBrk="0" hangingPunct="1">
              <a:lnSpc>
                <a:spcPct val="100000"/>
              </a:lnSpc>
              <a:spcBef>
                <a:spcPct val="20000"/>
              </a:spcBef>
              <a:buClrTx/>
              <a:buSzPct val="85000"/>
              <a:buFont typeface="Wingdings" charset="2"/>
              <a:buChar char="§"/>
              <a:defRPr sz="1600" kern="1200" spc="0">
                <a:solidFill>
                  <a:schemeClr val="tx1">
                    <a:lumMod val="50000"/>
                    <a:lumOff val="50000"/>
                  </a:schemeClr>
                </a:solidFill>
                <a:latin typeface="Corbel" charset="0"/>
                <a:ea typeface="Corbel" charset="0"/>
                <a:cs typeface="Corbel" charset="0"/>
              </a:defRPr>
            </a:lvl2pPr>
            <a:lvl3pPr marL="1143000" indent="-228600" algn="l" defTabSz="457200" rtl="0" eaLnBrk="1" latinLnBrk="0" hangingPunct="1">
              <a:lnSpc>
                <a:spcPct val="100000"/>
              </a:lnSpc>
              <a:spcBef>
                <a:spcPct val="20000"/>
              </a:spcBef>
              <a:buFont typeface="Wingdings" charset="2"/>
              <a:buChar char="§"/>
              <a:defRPr sz="1600" kern="1200" spc="0">
                <a:solidFill>
                  <a:schemeClr val="tx1">
                    <a:lumMod val="50000"/>
                    <a:lumOff val="50000"/>
                  </a:schemeClr>
                </a:solidFill>
                <a:latin typeface="Corbel" charset="0"/>
                <a:ea typeface="Corbel" charset="0"/>
                <a:cs typeface="Corbel" charset="0"/>
              </a:defRPr>
            </a:lvl3pPr>
            <a:lvl4pPr marL="1600200" indent="-228600" algn="l" defTabSz="457200" rtl="0" eaLnBrk="1" latinLnBrk="0" hangingPunct="1">
              <a:lnSpc>
                <a:spcPct val="100000"/>
              </a:lnSpc>
              <a:spcBef>
                <a:spcPct val="20000"/>
              </a:spcBef>
              <a:buSzPct val="90000"/>
              <a:buFont typeface="Wingdings" charset="2"/>
              <a:buChar char="§"/>
              <a:defRPr sz="1600" kern="1200" spc="0">
                <a:solidFill>
                  <a:schemeClr val="tx1">
                    <a:lumMod val="50000"/>
                    <a:lumOff val="50000"/>
                  </a:schemeClr>
                </a:solidFill>
                <a:latin typeface="Corbel" charset="0"/>
                <a:ea typeface="Corbel" charset="0"/>
                <a:cs typeface="Corbel" charset="0"/>
              </a:defRPr>
            </a:lvl4pPr>
            <a:lvl5pPr marL="2057400" indent="-228600" algn="l" defTabSz="457200" rtl="0" eaLnBrk="1" latinLnBrk="0" hangingPunct="1">
              <a:lnSpc>
                <a:spcPct val="100000"/>
              </a:lnSpc>
              <a:spcBef>
                <a:spcPct val="20000"/>
              </a:spcBef>
              <a:buFont typeface="Wingdings" charset="2"/>
              <a:buChar char="§"/>
              <a:defRPr sz="1600" kern="1200" spc="0">
                <a:solidFill>
                  <a:schemeClr val="tx1">
                    <a:lumMod val="50000"/>
                    <a:lumOff val="50000"/>
                  </a:schemeClr>
                </a:solidFill>
                <a:latin typeface="Corbel" charset="0"/>
                <a:ea typeface="Corbel" charset="0"/>
                <a:cs typeface="Corbe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3C94E0"/>
              </a:buClr>
              <a:buSzPct val="110000"/>
              <a:buFont typeface="Wingdings" charset="2"/>
              <a:buNone/>
              <a:tabLst/>
              <a:defRPr/>
            </a:pPr>
            <a:r>
              <a:rPr kumimoji="0" lang="en-US" sz="1800" b="1" i="0" u="none" strike="noStrike" kern="1200" cap="none" spc="0" normalizeH="0" baseline="0" noProof="0" dirty="0">
                <a:ln>
                  <a:noFill/>
                </a:ln>
                <a:solidFill>
                  <a:prstClr val="white"/>
                </a:solidFill>
                <a:effectLst/>
                <a:uLnTx/>
                <a:uFillTx/>
                <a:latin typeface="Corbel" charset="0"/>
              </a:rPr>
              <a:t>Interconnection</a:t>
            </a:r>
          </a:p>
          <a:p>
            <a:pPr marL="173038" marR="0" lvl="1" indent="-173038" algn="l" defTabSz="457200" rtl="0" eaLnBrk="1" fontAlgn="auto" latinLnBrk="0" hangingPunct="1">
              <a:lnSpc>
                <a:spcPct val="100000"/>
              </a:lnSpc>
              <a:spcBef>
                <a:spcPct val="20000"/>
              </a:spcBef>
              <a:spcAft>
                <a:spcPts val="0"/>
              </a:spcAft>
              <a:buClr>
                <a:srgbClr val="3C94E0"/>
              </a:buClr>
              <a:buSzPct val="110000"/>
              <a:buFont typeface="Wingdings" charset="2"/>
              <a:buChar char="§"/>
              <a:tabLst/>
              <a:defRPr/>
            </a:pPr>
            <a:r>
              <a:rPr kumimoji="0" lang="en-US" sz="1600" b="0" i="0" u="none" strike="noStrike" kern="1200" cap="none" spc="0" normalizeH="0" baseline="0" noProof="0" dirty="0">
                <a:ln>
                  <a:noFill/>
                </a:ln>
                <a:solidFill>
                  <a:prstClr val="white"/>
                </a:solidFill>
                <a:effectLst/>
                <a:uLnTx/>
                <a:uFillTx/>
                <a:latin typeface="Corbel" charset="0"/>
              </a:rPr>
              <a:t>Programmable and massively scalable</a:t>
            </a:r>
          </a:p>
          <a:p>
            <a:pPr marL="173038" marR="0" lvl="1" indent="-173038" algn="l" defTabSz="457200" rtl="0" eaLnBrk="1" fontAlgn="auto" latinLnBrk="0" hangingPunct="1">
              <a:lnSpc>
                <a:spcPct val="100000"/>
              </a:lnSpc>
              <a:spcBef>
                <a:spcPct val="20000"/>
              </a:spcBef>
              <a:spcAft>
                <a:spcPts val="0"/>
              </a:spcAft>
              <a:buClr>
                <a:srgbClr val="3C94E0"/>
              </a:buClr>
              <a:buSzPct val="110000"/>
              <a:buFont typeface="Wingdings" charset="2"/>
              <a:buChar char="§"/>
              <a:tabLst/>
              <a:defRPr/>
            </a:pPr>
            <a:r>
              <a:rPr kumimoji="0" lang="en-US" sz="1600" b="0" i="0" u="none" strike="noStrike" kern="1200" cap="none" spc="0" normalizeH="0" baseline="0" noProof="0" dirty="0">
                <a:ln>
                  <a:noFill/>
                </a:ln>
                <a:solidFill>
                  <a:prstClr val="white"/>
                </a:solidFill>
                <a:effectLst/>
                <a:uLnTx/>
                <a:uFillTx/>
                <a:latin typeface="Corbel" charset="0"/>
              </a:rPr>
              <a:t>Extend networks over distributed environments</a:t>
            </a:r>
          </a:p>
          <a:p>
            <a:pPr marL="173038" marR="0" lvl="1" indent="-173038" algn="l" defTabSz="457200" rtl="0" eaLnBrk="1" fontAlgn="auto" latinLnBrk="0" hangingPunct="1">
              <a:lnSpc>
                <a:spcPct val="100000"/>
              </a:lnSpc>
              <a:spcBef>
                <a:spcPct val="20000"/>
              </a:spcBef>
              <a:spcAft>
                <a:spcPts val="0"/>
              </a:spcAft>
              <a:buClr>
                <a:srgbClr val="3C94E0"/>
              </a:buClr>
              <a:buSzPct val="110000"/>
              <a:buFont typeface="Wingdings" charset="2"/>
              <a:buChar char="§"/>
              <a:tabLst/>
              <a:defRPr/>
            </a:pPr>
            <a:r>
              <a:rPr kumimoji="0" lang="en-US" sz="1600" b="0" i="0" u="none" strike="noStrike" kern="1200" cap="none" spc="0" normalizeH="0" baseline="0" noProof="0" dirty="0">
                <a:ln>
                  <a:noFill/>
                </a:ln>
                <a:solidFill>
                  <a:prstClr val="white"/>
                </a:solidFill>
                <a:effectLst/>
                <a:uLnTx/>
                <a:uFillTx/>
                <a:latin typeface="Corbel" charset="0"/>
              </a:rPr>
              <a:t>Ecosystem of global network providers </a:t>
            </a:r>
          </a:p>
          <a:p>
            <a:pPr marL="173038" marR="0" lvl="1" indent="-173038" algn="l" defTabSz="457200" rtl="0" eaLnBrk="1" fontAlgn="auto" latinLnBrk="0" hangingPunct="1">
              <a:lnSpc>
                <a:spcPct val="100000"/>
              </a:lnSpc>
              <a:spcBef>
                <a:spcPct val="20000"/>
              </a:spcBef>
              <a:spcAft>
                <a:spcPts val="0"/>
              </a:spcAft>
              <a:buClr>
                <a:srgbClr val="3C94E0"/>
              </a:buClr>
              <a:buSzPct val="110000"/>
              <a:buFont typeface="Wingdings" charset="2"/>
              <a:buChar char="§"/>
              <a:tabLst/>
              <a:defRPr/>
            </a:pPr>
            <a:r>
              <a:rPr kumimoji="0" lang="en-US" sz="1600" b="0" i="0" u="none" strike="noStrike" kern="1200" cap="none" spc="0" normalizeH="0" baseline="0" noProof="0" dirty="0">
                <a:ln>
                  <a:noFill/>
                </a:ln>
                <a:solidFill>
                  <a:prstClr val="white"/>
                </a:solidFill>
                <a:effectLst/>
                <a:uLnTx/>
                <a:uFillTx/>
                <a:latin typeface="Corbel" charset="0"/>
              </a:rPr>
              <a:t>Direct connect to cloud on-ramps</a:t>
            </a:r>
          </a:p>
          <a:p>
            <a:pPr marL="173038" marR="0" lvl="1" indent="-173038" algn="l" defTabSz="457200" rtl="0" eaLnBrk="1" fontAlgn="auto" latinLnBrk="0" hangingPunct="1">
              <a:lnSpc>
                <a:spcPct val="100000"/>
              </a:lnSpc>
              <a:spcBef>
                <a:spcPct val="20000"/>
              </a:spcBef>
              <a:spcAft>
                <a:spcPts val="0"/>
              </a:spcAft>
              <a:buClr>
                <a:srgbClr val="3C94E0"/>
              </a:buClr>
              <a:buSzPct val="110000"/>
              <a:buFont typeface="Wingdings" charset="2"/>
              <a:buChar char="§"/>
              <a:tabLst/>
              <a:defRPr/>
            </a:pPr>
            <a:endParaRPr kumimoji="0" lang="en-US" sz="800" b="0" i="0" u="none" strike="noStrike" kern="1200" cap="none" spc="0" normalizeH="0" baseline="0" noProof="0" dirty="0">
              <a:ln>
                <a:noFill/>
              </a:ln>
              <a:solidFill>
                <a:prstClr val="white"/>
              </a:solidFill>
              <a:effectLst/>
              <a:uLnTx/>
              <a:uFillTx/>
              <a:latin typeface="Corbel" charset="0"/>
            </a:endParaRPr>
          </a:p>
          <a:p>
            <a:pPr marL="0" marR="0" lvl="0" indent="0" algn="l" defTabSz="457200" rtl="0" eaLnBrk="1" fontAlgn="auto" latinLnBrk="0" hangingPunct="1">
              <a:lnSpc>
                <a:spcPct val="100000"/>
              </a:lnSpc>
              <a:spcBef>
                <a:spcPct val="20000"/>
              </a:spcBef>
              <a:spcAft>
                <a:spcPts val="0"/>
              </a:spcAft>
              <a:buClr>
                <a:srgbClr val="3C94E0"/>
              </a:buClr>
              <a:buSzPct val="110000"/>
              <a:buFont typeface="Wingdings" charset="2"/>
              <a:buNone/>
              <a:tabLst/>
              <a:defRPr/>
            </a:pPr>
            <a:r>
              <a:rPr kumimoji="0" lang="en-US" sz="1800" b="1" i="0" u="none" strike="noStrike" kern="1200" cap="none" spc="0" normalizeH="0" baseline="0" noProof="0" dirty="0">
                <a:ln>
                  <a:noFill/>
                </a:ln>
                <a:solidFill>
                  <a:prstClr val="white"/>
                </a:solidFill>
                <a:effectLst/>
                <a:uLnTx/>
                <a:uFillTx/>
                <a:latin typeface="Corbel" charset="0"/>
              </a:rPr>
              <a:t>Infrastructure</a:t>
            </a:r>
          </a:p>
          <a:p>
            <a:pPr marL="173038" marR="0" lvl="1" indent="-173038" algn="l" defTabSz="457200" rtl="0" eaLnBrk="1" fontAlgn="auto" latinLnBrk="0" hangingPunct="1">
              <a:lnSpc>
                <a:spcPct val="100000"/>
              </a:lnSpc>
              <a:spcBef>
                <a:spcPct val="20000"/>
              </a:spcBef>
              <a:spcAft>
                <a:spcPts val="0"/>
              </a:spcAft>
              <a:buClr>
                <a:srgbClr val="3C94E0"/>
              </a:buClr>
              <a:buSzPct val="110000"/>
              <a:buFont typeface="Wingdings" charset="2"/>
              <a:buChar char="§"/>
              <a:tabLst/>
              <a:defRPr/>
            </a:pPr>
            <a:r>
              <a:rPr kumimoji="0" lang="en-US" sz="1600" b="0" i="0" u="none" strike="noStrike" kern="1200" cap="none" spc="0" normalizeH="0" baseline="0" noProof="0" dirty="0">
                <a:ln>
                  <a:noFill/>
                </a:ln>
                <a:solidFill>
                  <a:prstClr val="white"/>
                </a:solidFill>
                <a:effectLst/>
                <a:uLnTx/>
                <a:uFillTx/>
                <a:latin typeface="Corbel" charset="0"/>
              </a:rPr>
              <a:t>Colocation cabinets</a:t>
            </a:r>
          </a:p>
          <a:p>
            <a:pPr marL="173038" marR="0" lvl="1" indent="-173038" algn="l" defTabSz="457200" rtl="0" eaLnBrk="1" fontAlgn="auto" latinLnBrk="0" hangingPunct="1">
              <a:lnSpc>
                <a:spcPct val="100000"/>
              </a:lnSpc>
              <a:spcBef>
                <a:spcPct val="20000"/>
              </a:spcBef>
              <a:spcAft>
                <a:spcPts val="0"/>
              </a:spcAft>
              <a:buClr>
                <a:srgbClr val="3C94E0"/>
              </a:buClr>
              <a:buSzPct val="110000"/>
              <a:buFont typeface="Wingdings" charset="2"/>
              <a:buChar char="§"/>
              <a:tabLst/>
              <a:defRPr/>
            </a:pPr>
            <a:r>
              <a:rPr kumimoji="0" lang="en-US" sz="1600" b="0" i="0" u="none" strike="noStrike" kern="1200" cap="none" spc="0" normalizeH="0" baseline="0" noProof="0" dirty="0">
                <a:ln>
                  <a:noFill/>
                </a:ln>
                <a:solidFill>
                  <a:prstClr val="white"/>
                </a:solidFill>
                <a:effectLst/>
                <a:uLnTx/>
                <a:uFillTx/>
                <a:latin typeface="Corbel" charset="0"/>
              </a:rPr>
              <a:t>Compute infrastructure</a:t>
            </a:r>
          </a:p>
          <a:p>
            <a:pPr marL="173038" marR="0" lvl="1" indent="-173038" algn="l" defTabSz="457200" rtl="0" eaLnBrk="1" fontAlgn="auto" latinLnBrk="0" hangingPunct="1">
              <a:lnSpc>
                <a:spcPct val="100000"/>
              </a:lnSpc>
              <a:spcBef>
                <a:spcPct val="20000"/>
              </a:spcBef>
              <a:spcAft>
                <a:spcPts val="0"/>
              </a:spcAft>
              <a:buClr>
                <a:srgbClr val="3C94E0"/>
              </a:buClr>
              <a:buSzPct val="110000"/>
              <a:buFont typeface="Wingdings" charset="2"/>
              <a:buChar char="§"/>
              <a:tabLst/>
              <a:defRPr/>
            </a:pPr>
            <a:r>
              <a:rPr kumimoji="0" lang="en-US" sz="1600" b="0" i="0" u="none" strike="noStrike" kern="1200" cap="none" spc="0" normalizeH="0" baseline="0" noProof="0" dirty="0">
                <a:ln>
                  <a:noFill/>
                </a:ln>
                <a:solidFill>
                  <a:prstClr val="white"/>
                </a:solidFill>
                <a:effectLst/>
                <a:uLnTx/>
                <a:uFillTx/>
                <a:latin typeface="Corbel" charset="0"/>
              </a:rPr>
              <a:t>Storage platforms</a:t>
            </a:r>
          </a:p>
          <a:p>
            <a:pPr marL="173038" marR="0" lvl="1" indent="-173038" algn="l" defTabSz="457200" rtl="0" eaLnBrk="1" fontAlgn="auto" latinLnBrk="0" hangingPunct="1">
              <a:lnSpc>
                <a:spcPct val="100000"/>
              </a:lnSpc>
              <a:spcBef>
                <a:spcPct val="20000"/>
              </a:spcBef>
              <a:spcAft>
                <a:spcPts val="0"/>
              </a:spcAft>
              <a:buClr>
                <a:srgbClr val="3C94E0"/>
              </a:buClr>
              <a:buSzPct val="110000"/>
              <a:buFont typeface="Wingdings" charset="2"/>
              <a:buChar char="§"/>
              <a:tabLst/>
              <a:defRPr/>
            </a:pPr>
            <a:r>
              <a:rPr kumimoji="0" lang="en-US" sz="1600" b="0" i="0" u="none" strike="noStrike" kern="1200" cap="none" spc="0" normalizeH="0" baseline="0" noProof="0" dirty="0">
                <a:ln>
                  <a:noFill/>
                </a:ln>
                <a:solidFill>
                  <a:prstClr val="white"/>
                </a:solidFill>
                <a:effectLst/>
                <a:uLnTx/>
                <a:uFillTx/>
                <a:latin typeface="Corbel" charset="0"/>
              </a:rPr>
              <a:t>Pre-configured, easy to deploy and scale</a:t>
            </a:r>
          </a:p>
          <a:p>
            <a:pPr marL="173038" marR="0" lvl="1" indent="-173038" algn="l" defTabSz="457200" rtl="0" eaLnBrk="1" fontAlgn="auto" latinLnBrk="0" hangingPunct="1">
              <a:lnSpc>
                <a:spcPct val="100000"/>
              </a:lnSpc>
              <a:spcBef>
                <a:spcPct val="20000"/>
              </a:spcBef>
              <a:spcAft>
                <a:spcPts val="0"/>
              </a:spcAft>
              <a:buClr>
                <a:srgbClr val="3C94E0"/>
              </a:buClr>
              <a:buSzPct val="110000"/>
              <a:buFont typeface="Wingdings" charset="2"/>
              <a:buChar char="§"/>
              <a:tabLst/>
              <a:defRPr/>
            </a:pPr>
            <a:endParaRPr kumimoji="0" lang="en-US" sz="1600" b="0" i="0" u="none" strike="noStrike" kern="1200" cap="none" spc="0" normalizeH="0" baseline="0" noProof="0" dirty="0">
              <a:ln>
                <a:noFill/>
              </a:ln>
              <a:solidFill>
                <a:prstClr val="white"/>
              </a:solidFill>
              <a:effectLst/>
              <a:uLnTx/>
              <a:uFillTx/>
              <a:latin typeface="Corbel" charset="0"/>
            </a:endParaRPr>
          </a:p>
        </p:txBody>
      </p:sp>
      <p:pic>
        <p:nvPicPr>
          <p:cNvPr id="13" name="Picture 12">
            <a:extLst>
              <a:ext uri="{FF2B5EF4-FFF2-40B4-BE49-F238E27FC236}">
                <a16:creationId xmlns:a16="http://schemas.microsoft.com/office/drawing/2014/main" id="{D5DDF757-FD3A-294D-936B-38A0B5CD96D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815" y="4933101"/>
            <a:ext cx="881560" cy="149797"/>
          </a:xfrm>
          <a:prstGeom prst="rect">
            <a:avLst/>
          </a:prstGeom>
        </p:spPr>
      </p:pic>
    </p:spTree>
    <p:extLst>
      <p:ext uri="{BB962C8B-B14F-4D97-AF65-F5344CB8AC3E}">
        <p14:creationId xmlns:p14="http://schemas.microsoft.com/office/powerpoint/2010/main" val="391428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2004F400-249A-5143-BD8C-3C33E2C70825}"/>
              </a:ext>
            </a:extLst>
          </p:cNvPr>
          <p:cNvGrpSpPr/>
          <p:nvPr/>
        </p:nvGrpSpPr>
        <p:grpSpPr>
          <a:xfrm>
            <a:off x="1186524" y="787363"/>
            <a:ext cx="7515289" cy="2652562"/>
            <a:chOff x="1186524" y="662672"/>
            <a:chExt cx="7515289" cy="2652562"/>
          </a:xfrm>
        </p:grpSpPr>
        <p:grpSp>
          <p:nvGrpSpPr>
            <p:cNvPr id="24" name="Group 23">
              <a:extLst>
                <a:ext uri="{FF2B5EF4-FFF2-40B4-BE49-F238E27FC236}">
                  <a16:creationId xmlns:a16="http://schemas.microsoft.com/office/drawing/2014/main" id="{54C7B40E-BF1F-7F48-A009-FFFDC1E78A9C}"/>
                </a:ext>
              </a:extLst>
            </p:cNvPr>
            <p:cNvGrpSpPr/>
            <p:nvPr/>
          </p:nvGrpSpPr>
          <p:grpSpPr>
            <a:xfrm>
              <a:off x="1186524" y="2800644"/>
              <a:ext cx="688438" cy="514590"/>
              <a:chOff x="1186524" y="2800644"/>
              <a:chExt cx="688438" cy="514590"/>
            </a:xfrm>
          </p:grpSpPr>
          <p:pic>
            <p:nvPicPr>
              <p:cNvPr id="34" name="Graphic 33">
                <a:extLst>
                  <a:ext uri="{FF2B5EF4-FFF2-40B4-BE49-F238E27FC236}">
                    <a16:creationId xmlns:a16="http://schemas.microsoft.com/office/drawing/2014/main" id="{2C342B92-19AD-6346-91E8-5EFAF1F76F7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86524" y="2800644"/>
                <a:ext cx="688438" cy="514590"/>
              </a:xfrm>
              <a:prstGeom prst="rect">
                <a:avLst/>
              </a:prstGeom>
            </p:spPr>
          </p:pic>
          <p:sp>
            <p:nvSpPr>
              <p:cNvPr id="75" name="Oval 74">
                <a:extLst>
                  <a:ext uri="{FF2B5EF4-FFF2-40B4-BE49-F238E27FC236}">
                    <a16:creationId xmlns:a16="http://schemas.microsoft.com/office/drawing/2014/main" id="{CF3523D7-1CBD-DD4C-8FC1-9872FAA97791}"/>
                  </a:ext>
                </a:extLst>
              </p:cNvPr>
              <p:cNvSpPr/>
              <p:nvPr/>
            </p:nvSpPr>
            <p:spPr>
              <a:xfrm>
                <a:off x="1409762" y="2838953"/>
                <a:ext cx="225944" cy="225944"/>
              </a:xfrm>
              <a:prstGeom prst="ellipse">
                <a:avLst/>
              </a:prstGeom>
              <a:solidFill>
                <a:srgbClr val="D217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grpSp>
        <p:grpSp>
          <p:nvGrpSpPr>
            <p:cNvPr id="17" name="Group 16">
              <a:extLst>
                <a:ext uri="{FF2B5EF4-FFF2-40B4-BE49-F238E27FC236}">
                  <a16:creationId xmlns:a16="http://schemas.microsoft.com/office/drawing/2014/main" id="{4D5F8957-A0C0-664B-98E7-518510D82538}"/>
                </a:ext>
              </a:extLst>
            </p:cNvPr>
            <p:cNvGrpSpPr/>
            <p:nvPr/>
          </p:nvGrpSpPr>
          <p:grpSpPr>
            <a:xfrm>
              <a:off x="6316756" y="662672"/>
              <a:ext cx="2385057" cy="694110"/>
              <a:chOff x="6316756" y="662672"/>
              <a:chExt cx="2385057" cy="694110"/>
            </a:xfrm>
          </p:grpSpPr>
          <p:sp>
            <p:nvSpPr>
              <p:cNvPr id="192" name="Rectangle 191">
                <a:extLst>
                  <a:ext uri="{FF2B5EF4-FFF2-40B4-BE49-F238E27FC236}">
                    <a16:creationId xmlns:a16="http://schemas.microsoft.com/office/drawing/2014/main" id="{E5856718-9C45-0941-ABDF-8CC77B6DFD2F}"/>
                  </a:ext>
                </a:extLst>
              </p:cNvPr>
              <p:cNvSpPr/>
              <p:nvPr/>
            </p:nvSpPr>
            <p:spPr>
              <a:xfrm>
                <a:off x="6316756" y="895117"/>
                <a:ext cx="2385057" cy="461665"/>
              </a:xfrm>
              <a:prstGeom prst="rect">
                <a:avLst/>
              </a:prstGeom>
            </p:spPr>
            <p:txBody>
              <a:bodyPr wrap="square">
                <a:spAutoFit/>
              </a:bodyPr>
              <a:lstStyle/>
              <a:p>
                <a:pPr marL="0" marR="0" lvl="0" indent="0" algn="ctr" defTabSz="34288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Cross Connect</a:t>
                </a:r>
                <a:br>
                  <a:rPr kumimoji="0" lang="en-US" sz="1200" b="1" i="0" u="none" strike="noStrike" kern="1200" cap="none" spc="0" normalizeH="0" baseline="0" noProof="0" dirty="0">
                    <a:ln>
                      <a:noFill/>
                    </a:ln>
                    <a:solidFill>
                      <a:srgbClr val="3C94E0"/>
                    </a:solidFill>
                    <a:effectLst/>
                    <a:uLnTx/>
                    <a:uFillTx/>
                    <a:latin typeface="Corbel" panose="020B0503020204020204" pitchFamily="34" charset="0"/>
                    <a:ea typeface="+mn-ea"/>
                    <a:cs typeface="+mn-cs"/>
                  </a:rPr>
                </a:br>
                <a:r>
                  <a:rPr kumimoji="0" lang="en-US" sz="1200" b="0" i="0" u="none" strike="noStrike" kern="1200" cap="none" spc="0" normalizeH="0" baseline="0" noProof="0" dirty="0">
                    <a:ln>
                      <a:noFill/>
                    </a:ln>
                    <a:solidFill>
                      <a:srgbClr val="3C94E0"/>
                    </a:solidFill>
                    <a:effectLst/>
                    <a:uLnTx/>
                    <a:uFillTx/>
                    <a:latin typeface="Corbel" panose="020B0503020204020204" pitchFamily="34" charset="0"/>
                    <a:ea typeface="+mn-ea"/>
                    <a:cs typeface="+mn-cs"/>
                  </a:rPr>
                  <a:t>Connect within a facility</a:t>
                </a:r>
              </a:p>
            </p:txBody>
          </p:sp>
          <p:sp>
            <p:nvSpPr>
              <p:cNvPr id="80" name="Oval 79">
                <a:extLst>
                  <a:ext uri="{FF2B5EF4-FFF2-40B4-BE49-F238E27FC236}">
                    <a16:creationId xmlns:a16="http://schemas.microsoft.com/office/drawing/2014/main" id="{EA419DE3-7B80-4F44-B305-2994FB3B8D2B}"/>
                  </a:ext>
                </a:extLst>
              </p:cNvPr>
              <p:cNvSpPr/>
              <p:nvPr/>
            </p:nvSpPr>
            <p:spPr>
              <a:xfrm>
                <a:off x="7412745" y="662672"/>
                <a:ext cx="225944" cy="225944"/>
              </a:xfrm>
              <a:prstGeom prst="ellipse">
                <a:avLst/>
              </a:prstGeom>
              <a:solidFill>
                <a:srgbClr val="D217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grpSp>
      </p:grpSp>
      <p:grpSp>
        <p:nvGrpSpPr>
          <p:cNvPr id="29" name="Group 28">
            <a:extLst>
              <a:ext uri="{FF2B5EF4-FFF2-40B4-BE49-F238E27FC236}">
                <a16:creationId xmlns:a16="http://schemas.microsoft.com/office/drawing/2014/main" id="{8D18BE4B-936B-5641-B12E-109ACB49524C}"/>
              </a:ext>
            </a:extLst>
          </p:cNvPr>
          <p:cNvGrpSpPr/>
          <p:nvPr/>
        </p:nvGrpSpPr>
        <p:grpSpPr>
          <a:xfrm>
            <a:off x="1927088" y="940676"/>
            <a:ext cx="6887464" cy="2705967"/>
            <a:chOff x="1927088" y="815985"/>
            <a:chExt cx="6887464" cy="2705967"/>
          </a:xfrm>
        </p:grpSpPr>
        <p:grpSp>
          <p:nvGrpSpPr>
            <p:cNvPr id="28" name="Group 27">
              <a:extLst>
                <a:ext uri="{FF2B5EF4-FFF2-40B4-BE49-F238E27FC236}">
                  <a16:creationId xmlns:a16="http://schemas.microsoft.com/office/drawing/2014/main" id="{D5814CBD-9C8A-2342-AD63-32D51184D72E}"/>
                </a:ext>
              </a:extLst>
            </p:cNvPr>
            <p:cNvGrpSpPr/>
            <p:nvPr/>
          </p:nvGrpSpPr>
          <p:grpSpPr>
            <a:xfrm>
              <a:off x="1927088" y="815985"/>
              <a:ext cx="4143671" cy="2173835"/>
              <a:chOff x="1927088" y="815985"/>
              <a:chExt cx="4143671" cy="2173835"/>
            </a:xfrm>
          </p:grpSpPr>
          <p:pic>
            <p:nvPicPr>
              <p:cNvPr id="27" name="Graphic 26">
                <a:extLst>
                  <a:ext uri="{FF2B5EF4-FFF2-40B4-BE49-F238E27FC236}">
                    <a16:creationId xmlns:a16="http://schemas.microsoft.com/office/drawing/2014/main" id="{91E33C0A-60B6-6046-A6D0-177403EE1B9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927088" y="1153985"/>
                <a:ext cx="3212712" cy="1835835"/>
              </a:xfrm>
              <a:prstGeom prst="rect">
                <a:avLst/>
              </a:prstGeom>
            </p:spPr>
          </p:pic>
          <p:pic>
            <p:nvPicPr>
              <p:cNvPr id="225" name="Graphic 224">
                <a:extLst>
                  <a:ext uri="{FF2B5EF4-FFF2-40B4-BE49-F238E27FC236}">
                    <a16:creationId xmlns:a16="http://schemas.microsoft.com/office/drawing/2014/main" id="{776C3E2D-4ECB-EF4D-9959-AF8AC5BBA575}"/>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825714" y="815985"/>
                <a:ext cx="646715" cy="559322"/>
              </a:xfrm>
              <a:prstGeom prst="rect">
                <a:avLst/>
              </a:prstGeom>
            </p:spPr>
          </p:pic>
          <p:sp>
            <p:nvSpPr>
              <p:cNvPr id="246" name="TextBox 245">
                <a:extLst>
                  <a:ext uri="{FF2B5EF4-FFF2-40B4-BE49-F238E27FC236}">
                    <a16:creationId xmlns:a16="http://schemas.microsoft.com/office/drawing/2014/main" id="{ABE4D124-0AFC-9842-BA07-F953924B0961}"/>
                  </a:ext>
                </a:extLst>
              </p:cNvPr>
              <p:cNvSpPr txBox="1"/>
              <p:nvPr/>
            </p:nvSpPr>
            <p:spPr>
              <a:xfrm>
                <a:off x="5349814" y="959269"/>
                <a:ext cx="720945"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3C94E0"/>
                    </a:solidFill>
                    <a:effectLst/>
                    <a:uLnTx/>
                    <a:uFillTx/>
                    <a:latin typeface="Corbel" panose="020B0503020204020204" pitchFamily="34" charset="0"/>
                    <a:ea typeface="+mn-ea"/>
                    <a:cs typeface="+mn-cs"/>
                  </a:rPr>
                  <a:t>INTERNET</a:t>
                </a:r>
              </a:p>
            </p:txBody>
          </p:sp>
          <p:sp>
            <p:nvSpPr>
              <p:cNvPr id="77" name="Oval 76">
                <a:extLst>
                  <a:ext uri="{FF2B5EF4-FFF2-40B4-BE49-F238E27FC236}">
                    <a16:creationId xmlns:a16="http://schemas.microsoft.com/office/drawing/2014/main" id="{B7A6424D-8144-3D48-9B43-A0F00303ECE0}"/>
                  </a:ext>
                </a:extLst>
              </p:cNvPr>
              <p:cNvSpPr/>
              <p:nvPr/>
            </p:nvSpPr>
            <p:spPr>
              <a:xfrm>
                <a:off x="3350785" y="1904980"/>
                <a:ext cx="225944" cy="225944"/>
              </a:xfrm>
              <a:prstGeom prst="ellipse">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grpSp>
        <p:grpSp>
          <p:nvGrpSpPr>
            <p:cNvPr id="15" name="Group 14">
              <a:extLst>
                <a:ext uri="{FF2B5EF4-FFF2-40B4-BE49-F238E27FC236}">
                  <a16:creationId xmlns:a16="http://schemas.microsoft.com/office/drawing/2014/main" id="{95B4E14D-2DA0-4148-80EE-6DC1016C836D}"/>
                </a:ext>
              </a:extLst>
            </p:cNvPr>
            <p:cNvGrpSpPr/>
            <p:nvPr/>
          </p:nvGrpSpPr>
          <p:grpSpPr>
            <a:xfrm>
              <a:off x="6204142" y="2684637"/>
              <a:ext cx="2610410" cy="837315"/>
              <a:chOff x="6204142" y="2684637"/>
              <a:chExt cx="2610410" cy="837315"/>
            </a:xfrm>
          </p:grpSpPr>
          <p:sp>
            <p:nvSpPr>
              <p:cNvPr id="195" name="Rectangle 194">
                <a:extLst>
                  <a:ext uri="{FF2B5EF4-FFF2-40B4-BE49-F238E27FC236}">
                    <a16:creationId xmlns:a16="http://schemas.microsoft.com/office/drawing/2014/main" id="{BA09B585-E8A6-8F48-AA44-9300F1A3CE97}"/>
                  </a:ext>
                </a:extLst>
              </p:cNvPr>
              <p:cNvSpPr/>
              <p:nvPr/>
            </p:nvSpPr>
            <p:spPr>
              <a:xfrm>
                <a:off x="6204142" y="2875621"/>
                <a:ext cx="2610410" cy="646331"/>
              </a:xfrm>
              <a:prstGeom prst="rect">
                <a:avLst/>
              </a:prstGeom>
            </p:spPr>
            <p:txBody>
              <a:bodyPr wrap="square">
                <a:spAutoFit/>
              </a:bodyPr>
              <a:lstStyle/>
              <a:p>
                <a:pPr marL="0" marR="0" lvl="0" indent="0" algn="ctr" defTabSz="34288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Internet, Clouds &amp; NSPs</a:t>
                </a:r>
                <a:br>
                  <a:rPr kumimoji="0" lang="en-US" sz="1200" b="1" i="0" u="none" strike="noStrike" kern="1200" cap="none" spc="0" normalizeH="0" baseline="0" noProof="0" dirty="0">
                    <a:ln>
                      <a:noFill/>
                    </a:ln>
                    <a:solidFill>
                      <a:srgbClr val="3C94E0"/>
                    </a:solidFill>
                    <a:effectLst/>
                    <a:uLnTx/>
                    <a:uFillTx/>
                    <a:latin typeface="Corbel" panose="020B0503020204020204" pitchFamily="34" charset="0"/>
                    <a:ea typeface="+mn-ea"/>
                    <a:cs typeface="+mn-cs"/>
                  </a:rPr>
                </a:br>
                <a:r>
                  <a:rPr kumimoji="0" lang="en-US" sz="1200" b="0" i="0" u="none" strike="noStrike" kern="1200" cap="none" spc="0" normalizeH="0" baseline="0" noProof="0" dirty="0">
                    <a:ln>
                      <a:noFill/>
                    </a:ln>
                    <a:solidFill>
                      <a:srgbClr val="3C94E0"/>
                    </a:solidFill>
                    <a:effectLst/>
                    <a:uLnTx/>
                    <a:uFillTx/>
                    <a:latin typeface="Corbel" panose="020B0503020204020204" pitchFamily="34" charset="0"/>
                    <a:ea typeface="+mn-ea"/>
                    <a:cs typeface="+mn-cs"/>
                  </a:rPr>
                  <a:t>Connect to blended IP bandwidth, cloud on-ramps and network providers</a:t>
                </a:r>
              </a:p>
            </p:txBody>
          </p:sp>
          <p:sp>
            <p:nvSpPr>
              <p:cNvPr id="82" name="Oval 81">
                <a:extLst>
                  <a:ext uri="{FF2B5EF4-FFF2-40B4-BE49-F238E27FC236}">
                    <a16:creationId xmlns:a16="http://schemas.microsoft.com/office/drawing/2014/main" id="{6AEE2055-3E4D-BD47-8825-0E7CDB8F9439}"/>
                  </a:ext>
                </a:extLst>
              </p:cNvPr>
              <p:cNvSpPr/>
              <p:nvPr/>
            </p:nvSpPr>
            <p:spPr>
              <a:xfrm>
                <a:off x="7412745" y="2684637"/>
                <a:ext cx="225944" cy="225944"/>
              </a:xfrm>
              <a:prstGeom prst="ellipse">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grpSp>
      </p:grpSp>
      <p:grpSp>
        <p:nvGrpSpPr>
          <p:cNvPr id="3" name="Group 2">
            <a:extLst>
              <a:ext uri="{FF2B5EF4-FFF2-40B4-BE49-F238E27FC236}">
                <a16:creationId xmlns:a16="http://schemas.microsoft.com/office/drawing/2014/main" id="{DCF91E65-B1A9-5645-BD75-E8559A9809DA}"/>
              </a:ext>
            </a:extLst>
          </p:cNvPr>
          <p:cNvGrpSpPr/>
          <p:nvPr/>
        </p:nvGrpSpPr>
        <p:grpSpPr>
          <a:xfrm>
            <a:off x="438190" y="1265042"/>
            <a:ext cx="2504699" cy="1252585"/>
            <a:chOff x="438190" y="1140351"/>
            <a:chExt cx="2504699" cy="1252585"/>
          </a:xfrm>
        </p:grpSpPr>
        <p:pic>
          <p:nvPicPr>
            <p:cNvPr id="171" name="Graphic 170">
              <a:extLst>
                <a:ext uri="{FF2B5EF4-FFF2-40B4-BE49-F238E27FC236}">
                  <a16:creationId xmlns:a16="http://schemas.microsoft.com/office/drawing/2014/main" id="{00CD2657-F62B-2042-A148-907F604F5EDD}"/>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51397" y="1140351"/>
              <a:ext cx="2491492" cy="1240783"/>
            </a:xfrm>
            <a:prstGeom prst="rect">
              <a:avLst/>
            </a:prstGeom>
          </p:spPr>
        </p:pic>
        <p:pic>
          <p:nvPicPr>
            <p:cNvPr id="8" name="Graphic 7">
              <a:extLst>
                <a:ext uri="{FF2B5EF4-FFF2-40B4-BE49-F238E27FC236}">
                  <a16:creationId xmlns:a16="http://schemas.microsoft.com/office/drawing/2014/main" id="{C8987FAE-57AE-884D-AD4D-DA945AF4653F}"/>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38190" y="2015141"/>
              <a:ext cx="473094" cy="377795"/>
            </a:xfrm>
            <a:prstGeom prst="rect">
              <a:avLst/>
            </a:prstGeom>
          </p:spPr>
        </p:pic>
      </p:grpSp>
      <p:grpSp>
        <p:nvGrpSpPr>
          <p:cNvPr id="26" name="Group 25">
            <a:extLst>
              <a:ext uri="{FF2B5EF4-FFF2-40B4-BE49-F238E27FC236}">
                <a16:creationId xmlns:a16="http://schemas.microsoft.com/office/drawing/2014/main" id="{232F3319-50DA-9147-B6DA-70307DE5C155}"/>
              </a:ext>
            </a:extLst>
          </p:cNvPr>
          <p:cNvGrpSpPr/>
          <p:nvPr/>
        </p:nvGrpSpPr>
        <p:grpSpPr>
          <a:xfrm>
            <a:off x="1186333" y="1025631"/>
            <a:ext cx="7515480" cy="2107038"/>
            <a:chOff x="1186333" y="900940"/>
            <a:chExt cx="7515480" cy="2107038"/>
          </a:xfrm>
        </p:grpSpPr>
        <p:grpSp>
          <p:nvGrpSpPr>
            <p:cNvPr id="25" name="Group 24">
              <a:extLst>
                <a:ext uri="{FF2B5EF4-FFF2-40B4-BE49-F238E27FC236}">
                  <a16:creationId xmlns:a16="http://schemas.microsoft.com/office/drawing/2014/main" id="{BDAF2D05-A0E2-8C4C-9B98-430E8F17A4B0}"/>
                </a:ext>
              </a:extLst>
            </p:cNvPr>
            <p:cNvGrpSpPr/>
            <p:nvPr/>
          </p:nvGrpSpPr>
          <p:grpSpPr>
            <a:xfrm>
              <a:off x="1186333" y="900940"/>
              <a:ext cx="1374595" cy="2107038"/>
              <a:chOff x="1186333" y="900940"/>
              <a:chExt cx="1374595" cy="2107038"/>
            </a:xfrm>
          </p:grpSpPr>
          <p:pic>
            <p:nvPicPr>
              <p:cNvPr id="30" name="Graphic 29">
                <a:extLst>
                  <a:ext uri="{FF2B5EF4-FFF2-40B4-BE49-F238E27FC236}">
                    <a16:creationId xmlns:a16="http://schemas.microsoft.com/office/drawing/2014/main" id="{95D1A698-AB8F-0948-90E5-4A410C0AE2C5}"/>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186333" y="900940"/>
                <a:ext cx="1272568" cy="2107038"/>
              </a:xfrm>
              <a:prstGeom prst="rect">
                <a:avLst/>
              </a:prstGeom>
            </p:spPr>
          </p:pic>
          <p:sp>
            <p:nvSpPr>
              <p:cNvPr id="76" name="Oval 75">
                <a:extLst>
                  <a:ext uri="{FF2B5EF4-FFF2-40B4-BE49-F238E27FC236}">
                    <a16:creationId xmlns:a16="http://schemas.microsoft.com/office/drawing/2014/main" id="{0762B0D7-1FD8-364C-BE0A-137D093697AF}"/>
                  </a:ext>
                </a:extLst>
              </p:cNvPr>
              <p:cNvSpPr/>
              <p:nvPr/>
            </p:nvSpPr>
            <p:spPr>
              <a:xfrm>
                <a:off x="2334984" y="1902169"/>
                <a:ext cx="225944" cy="225944"/>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grpSp>
        <p:grpSp>
          <p:nvGrpSpPr>
            <p:cNvPr id="16" name="Group 15">
              <a:extLst>
                <a:ext uri="{FF2B5EF4-FFF2-40B4-BE49-F238E27FC236}">
                  <a16:creationId xmlns:a16="http://schemas.microsoft.com/office/drawing/2014/main" id="{F6B88C36-5400-3242-82D2-2B23D63F9685}"/>
                </a:ext>
              </a:extLst>
            </p:cNvPr>
            <p:cNvGrpSpPr/>
            <p:nvPr/>
          </p:nvGrpSpPr>
          <p:grpSpPr>
            <a:xfrm>
              <a:off x="6316756" y="1595103"/>
              <a:ext cx="2385057" cy="844264"/>
              <a:chOff x="6316756" y="1595103"/>
              <a:chExt cx="2385057" cy="844264"/>
            </a:xfrm>
          </p:grpSpPr>
          <p:sp>
            <p:nvSpPr>
              <p:cNvPr id="194" name="Rectangle 193">
                <a:extLst>
                  <a:ext uri="{FF2B5EF4-FFF2-40B4-BE49-F238E27FC236}">
                    <a16:creationId xmlns:a16="http://schemas.microsoft.com/office/drawing/2014/main" id="{04FE0D88-4D97-6B4E-97C7-46E6B6F0EBA9}"/>
                  </a:ext>
                </a:extLst>
              </p:cNvPr>
              <p:cNvSpPr/>
              <p:nvPr/>
            </p:nvSpPr>
            <p:spPr>
              <a:xfrm>
                <a:off x="6316756" y="1793036"/>
                <a:ext cx="2385057" cy="646331"/>
              </a:xfrm>
              <a:prstGeom prst="rect">
                <a:avLst/>
              </a:prstGeom>
            </p:spPr>
            <p:txBody>
              <a:bodyPr wrap="square">
                <a:spAutoFit/>
              </a:bodyPr>
              <a:lstStyle/>
              <a:p>
                <a:pPr marL="0" marR="0" lvl="0" indent="0" algn="ctr" defTabSz="34288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Metro Connect</a:t>
                </a:r>
                <a:br>
                  <a:rPr kumimoji="0" lang="en-US" sz="1200" b="1" i="0" u="none" strike="noStrike" kern="1200" cap="none" spc="0" normalizeH="0" baseline="0" noProof="0" dirty="0">
                    <a:ln>
                      <a:noFill/>
                    </a:ln>
                    <a:solidFill>
                      <a:srgbClr val="3C94E0"/>
                    </a:solidFill>
                    <a:effectLst/>
                    <a:uLnTx/>
                    <a:uFillTx/>
                    <a:latin typeface="Corbel" panose="020B0503020204020204" pitchFamily="34" charset="0"/>
                    <a:ea typeface="+mn-ea"/>
                    <a:cs typeface="+mn-cs"/>
                  </a:rPr>
                </a:br>
                <a:r>
                  <a:rPr kumimoji="0" lang="en-US" sz="1200" b="0" i="0" u="none" strike="noStrike" kern="1200" cap="none" spc="0" normalizeH="0" baseline="0" noProof="0" dirty="0">
                    <a:ln>
                      <a:noFill/>
                    </a:ln>
                    <a:solidFill>
                      <a:srgbClr val="3C94E0"/>
                    </a:solidFill>
                    <a:effectLst/>
                    <a:uLnTx/>
                    <a:uFillTx/>
                    <a:latin typeface="Corbel" panose="020B0503020204020204" pitchFamily="34" charset="0"/>
                    <a:ea typeface="+mn-ea"/>
                    <a:cs typeface="+mn-cs"/>
                  </a:rPr>
                  <a:t>Link infrastructure across metro data centers</a:t>
                </a:r>
              </a:p>
            </p:txBody>
          </p:sp>
          <p:sp>
            <p:nvSpPr>
              <p:cNvPr id="81" name="Oval 80">
                <a:extLst>
                  <a:ext uri="{FF2B5EF4-FFF2-40B4-BE49-F238E27FC236}">
                    <a16:creationId xmlns:a16="http://schemas.microsoft.com/office/drawing/2014/main" id="{EF034EAA-6030-6D4B-AF21-CF5F595045FE}"/>
                  </a:ext>
                </a:extLst>
              </p:cNvPr>
              <p:cNvSpPr/>
              <p:nvPr/>
            </p:nvSpPr>
            <p:spPr>
              <a:xfrm>
                <a:off x="7412745" y="1595103"/>
                <a:ext cx="225944" cy="225944"/>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grpSp>
      </p:grpSp>
      <p:grpSp>
        <p:nvGrpSpPr>
          <p:cNvPr id="19" name="Group 18">
            <a:extLst>
              <a:ext uri="{FF2B5EF4-FFF2-40B4-BE49-F238E27FC236}">
                <a16:creationId xmlns:a16="http://schemas.microsoft.com/office/drawing/2014/main" id="{55FFBD4C-1F63-8F45-98E0-2D5C0281A3AE}"/>
              </a:ext>
            </a:extLst>
          </p:cNvPr>
          <p:cNvGrpSpPr/>
          <p:nvPr/>
        </p:nvGrpSpPr>
        <p:grpSpPr>
          <a:xfrm>
            <a:off x="1962288" y="2789360"/>
            <a:ext cx="6739525" cy="2009752"/>
            <a:chOff x="1962288" y="2664669"/>
            <a:chExt cx="6739525" cy="2009752"/>
          </a:xfrm>
        </p:grpSpPr>
        <p:grpSp>
          <p:nvGrpSpPr>
            <p:cNvPr id="18" name="Group 17">
              <a:extLst>
                <a:ext uri="{FF2B5EF4-FFF2-40B4-BE49-F238E27FC236}">
                  <a16:creationId xmlns:a16="http://schemas.microsoft.com/office/drawing/2014/main" id="{82CB9B41-54E6-D844-8A72-B0849F8AB141}"/>
                </a:ext>
              </a:extLst>
            </p:cNvPr>
            <p:cNvGrpSpPr/>
            <p:nvPr/>
          </p:nvGrpSpPr>
          <p:grpSpPr>
            <a:xfrm>
              <a:off x="1962288" y="2664669"/>
              <a:ext cx="2635537" cy="693028"/>
              <a:chOff x="1962288" y="2664669"/>
              <a:chExt cx="2635537" cy="693028"/>
            </a:xfrm>
          </p:grpSpPr>
          <p:pic>
            <p:nvPicPr>
              <p:cNvPr id="32" name="Graphic 31">
                <a:extLst>
                  <a:ext uri="{FF2B5EF4-FFF2-40B4-BE49-F238E27FC236}">
                    <a16:creationId xmlns:a16="http://schemas.microsoft.com/office/drawing/2014/main" id="{BCCBF9D3-7975-8F44-9FE8-9E0CEFFF8486}"/>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1962288" y="2664669"/>
                <a:ext cx="2635537" cy="681484"/>
              </a:xfrm>
              <a:prstGeom prst="rect">
                <a:avLst/>
              </a:prstGeom>
            </p:spPr>
          </p:pic>
          <p:sp>
            <p:nvSpPr>
              <p:cNvPr id="78" name="Oval 77">
                <a:extLst>
                  <a:ext uri="{FF2B5EF4-FFF2-40B4-BE49-F238E27FC236}">
                    <a16:creationId xmlns:a16="http://schemas.microsoft.com/office/drawing/2014/main" id="{B5CDA5CE-4F44-874D-8D7C-6A2AF6509132}"/>
                  </a:ext>
                </a:extLst>
              </p:cNvPr>
              <p:cNvSpPr/>
              <p:nvPr/>
            </p:nvSpPr>
            <p:spPr>
              <a:xfrm>
                <a:off x="3350785" y="3131753"/>
                <a:ext cx="225944" cy="225944"/>
              </a:xfrm>
              <a:prstGeom prst="ellipse">
                <a:avLst/>
              </a:prstGeom>
              <a:solidFill>
                <a:srgbClr val="3C94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grpSp>
        <p:grpSp>
          <p:nvGrpSpPr>
            <p:cNvPr id="14" name="Group 13">
              <a:extLst>
                <a:ext uri="{FF2B5EF4-FFF2-40B4-BE49-F238E27FC236}">
                  <a16:creationId xmlns:a16="http://schemas.microsoft.com/office/drawing/2014/main" id="{B9A61C50-817E-D747-9B30-CE5882E02902}"/>
                </a:ext>
              </a:extLst>
            </p:cNvPr>
            <p:cNvGrpSpPr/>
            <p:nvPr/>
          </p:nvGrpSpPr>
          <p:grpSpPr>
            <a:xfrm>
              <a:off x="6316756" y="3812340"/>
              <a:ext cx="2385057" cy="862081"/>
              <a:chOff x="6316756" y="3812340"/>
              <a:chExt cx="2385057" cy="862081"/>
            </a:xfrm>
          </p:grpSpPr>
          <p:sp>
            <p:nvSpPr>
              <p:cNvPr id="196" name="Rectangle 195">
                <a:extLst>
                  <a:ext uri="{FF2B5EF4-FFF2-40B4-BE49-F238E27FC236}">
                    <a16:creationId xmlns:a16="http://schemas.microsoft.com/office/drawing/2014/main" id="{F5629E21-110F-3F47-897D-E56766D8778C}"/>
                  </a:ext>
                </a:extLst>
              </p:cNvPr>
              <p:cNvSpPr/>
              <p:nvPr/>
            </p:nvSpPr>
            <p:spPr>
              <a:xfrm>
                <a:off x="6316756" y="4028090"/>
                <a:ext cx="2385057" cy="646331"/>
              </a:xfrm>
              <a:prstGeom prst="rect">
                <a:avLst/>
              </a:prstGeom>
            </p:spPr>
            <p:txBody>
              <a:bodyPr wrap="square">
                <a:spAutoFit/>
              </a:bodyPr>
              <a:lstStyle/>
              <a:p>
                <a:pPr marL="0" marR="0" lvl="0" indent="0" algn="ctr" defTabSz="34288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Services</a:t>
                </a:r>
                <a:br>
                  <a:rPr kumimoji="0" lang="en-US" sz="1200" b="1" i="0" u="none" strike="noStrike" kern="1200" cap="none" spc="0" normalizeH="0" baseline="0" noProof="0" dirty="0">
                    <a:ln>
                      <a:noFill/>
                    </a:ln>
                    <a:solidFill>
                      <a:srgbClr val="3C94E0"/>
                    </a:solidFill>
                    <a:effectLst/>
                    <a:uLnTx/>
                    <a:uFillTx/>
                    <a:latin typeface="Corbel" panose="020B0503020204020204" pitchFamily="34" charset="0"/>
                    <a:ea typeface="+mn-ea"/>
                    <a:cs typeface="+mn-cs"/>
                  </a:rPr>
                </a:br>
                <a:r>
                  <a:rPr kumimoji="0" lang="en-US" sz="1200" b="0" i="0" u="none" strike="noStrike" kern="1200" cap="none" spc="0" normalizeH="0" baseline="0" noProof="0" dirty="0">
                    <a:ln>
                      <a:noFill/>
                    </a:ln>
                    <a:solidFill>
                      <a:srgbClr val="3C94E0"/>
                    </a:solidFill>
                    <a:effectLst/>
                    <a:uLnTx/>
                    <a:uFillTx/>
                    <a:latin typeface="Corbel" panose="020B0503020204020204" pitchFamily="34" charset="0"/>
                    <a:ea typeface="+mn-ea"/>
                    <a:cs typeface="+mn-cs"/>
                  </a:rPr>
                  <a:t>Connect to an ecosystem of </a:t>
                </a:r>
                <a:br>
                  <a:rPr kumimoji="0" lang="en-US" sz="1200" b="0" i="0" u="none" strike="noStrike" kern="1200" cap="none" spc="0" normalizeH="0" baseline="0" noProof="0" dirty="0">
                    <a:ln>
                      <a:noFill/>
                    </a:ln>
                    <a:solidFill>
                      <a:srgbClr val="3C94E0"/>
                    </a:solidFill>
                    <a:effectLst/>
                    <a:uLnTx/>
                    <a:uFillTx/>
                    <a:latin typeface="Corbel" panose="020B0503020204020204" pitchFamily="34" charset="0"/>
                    <a:ea typeface="+mn-ea"/>
                    <a:cs typeface="+mn-cs"/>
                  </a:rPr>
                </a:br>
                <a:r>
                  <a:rPr kumimoji="0" lang="en-US" sz="1200" b="0" i="0" u="none" strike="noStrike" kern="1200" cap="none" spc="0" normalizeH="0" baseline="0" noProof="0" dirty="0">
                    <a:ln>
                      <a:noFill/>
                    </a:ln>
                    <a:solidFill>
                      <a:srgbClr val="3C94E0"/>
                    </a:solidFill>
                    <a:effectLst/>
                    <a:uLnTx/>
                    <a:uFillTx/>
                    <a:latin typeface="Corbel" panose="020B0503020204020204" pitchFamily="34" charset="0"/>
                    <a:ea typeface="+mn-ea"/>
                    <a:cs typeface="+mn-cs"/>
                  </a:rPr>
                  <a:t>service providers</a:t>
                </a:r>
              </a:p>
            </p:txBody>
          </p:sp>
          <p:sp>
            <p:nvSpPr>
              <p:cNvPr id="83" name="Oval 82">
                <a:extLst>
                  <a:ext uri="{FF2B5EF4-FFF2-40B4-BE49-F238E27FC236}">
                    <a16:creationId xmlns:a16="http://schemas.microsoft.com/office/drawing/2014/main" id="{BACE3E96-2561-524D-ABA4-342AF9E4017D}"/>
                  </a:ext>
                </a:extLst>
              </p:cNvPr>
              <p:cNvSpPr/>
              <p:nvPr/>
            </p:nvSpPr>
            <p:spPr>
              <a:xfrm>
                <a:off x="7412745" y="3812340"/>
                <a:ext cx="225944" cy="225944"/>
              </a:xfrm>
              <a:prstGeom prst="ellipse">
                <a:avLst/>
              </a:prstGeom>
              <a:solidFill>
                <a:srgbClr val="3C94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grpSp>
      </p:grpSp>
      <p:grpSp>
        <p:nvGrpSpPr>
          <p:cNvPr id="5" name="Group 4">
            <a:extLst>
              <a:ext uri="{FF2B5EF4-FFF2-40B4-BE49-F238E27FC236}">
                <a16:creationId xmlns:a16="http://schemas.microsoft.com/office/drawing/2014/main" id="{EDA0EFC7-4C65-1C4B-8F10-43A1F5B11E21}"/>
              </a:ext>
            </a:extLst>
          </p:cNvPr>
          <p:cNvGrpSpPr/>
          <p:nvPr/>
        </p:nvGrpSpPr>
        <p:grpSpPr>
          <a:xfrm>
            <a:off x="3121154" y="3476224"/>
            <a:ext cx="2491492" cy="1286600"/>
            <a:chOff x="3121154" y="3351533"/>
            <a:chExt cx="2491492" cy="1286600"/>
          </a:xfrm>
        </p:grpSpPr>
        <p:pic>
          <p:nvPicPr>
            <p:cNvPr id="170" name="Graphic 169">
              <a:extLst>
                <a:ext uri="{FF2B5EF4-FFF2-40B4-BE49-F238E27FC236}">
                  <a16:creationId xmlns:a16="http://schemas.microsoft.com/office/drawing/2014/main" id="{2638C700-CE35-A248-9868-72C97B7F887B}"/>
                </a:ext>
              </a:extLst>
            </p:cNvPr>
            <p:cNvPicPr>
              <a:picLocks noChangeAspect="1"/>
            </p:cNvPicPr>
            <p:nvPr/>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rcRect/>
            <a:stretch/>
          </p:blipFill>
          <p:spPr>
            <a:xfrm>
              <a:off x="3121154" y="3351533"/>
              <a:ext cx="2491492" cy="1240782"/>
            </a:xfrm>
            <a:prstGeom prst="rect">
              <a:avLst/>
            </a:prstGeom>
          </p:spPr>
        </p:pic>
        <p:pic>
          <p:nvPicPr>
            <p:cNvPr id="169" name="Graphic 168">
              <a:extLst>
                <a:ext uri="{FF2B5EF4-FFF2-40B4-BE49-F238E27FC236}">
                  <a16:creationId xmlns:a16="http://schemas.microsoft.com/office/drawing/2014/main" id="{8F5AFBBC-9D27-6F44-BCB4-EAD03930D5CD}"/>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3127144" y="4247854"/>
              <a:ext cx="510645" cy="390279"/>
            </a:xfrm>
            <a:prstGeom prst="rect">
              <a:avLst/>
            </a:prstGeom>
          </p:spPr>
        </p:pic>
      </p:grpSp>
      <p:grpSp>
        <p:nvGrpSpPr>
          <p:cNvPr id="2" name="Group 1">
            <a:extLst>
              <a:ext uri="{FF2B5EF4-FFF2-40B4-BE49-F238E27FC236}">
                <a16:creationId xmlns:a16="http://schemas.microsoft.com/office/drawing/2014/main" id="{B731B7E5-559A-9346-9909-BE90A45B2003}"/>
              </a:ext>
            </a:extLst>
          </p:cNvPr>
          <p:cNvGrpSpPr/>
          <p:nvPr/>
        </p:nvGrpSpPr>
        <p:grpSpPr>
          <a:xfrm>
            <a:off x="442186" y="3000400"/>
            <a:ext cx="2491492" cy="1716607"/>
            <a:chOff x="442186" y="2875709"/>
            <a:chExt cx="2491492" cy="1716607"/>
          </a:xfrm>
        </p:grpSpPr>
        <p:pic>
          <p:nvPicPr>
            <p:cNvPr id="149" name="Graphic 148">
              <a:extLst>
                <a:ext uri="{FF2B5EF4-FFF2-40B4-BE49-F238E27FC236}">
                  <a16:creationId xmlns:a16="http://schemas.microsoft.com/office/drawing/2014/main" id="{C4965228-16A2-3F4C-A0F3-593F7A4878E6}"/>
                </a:ext>
              </a:extLst>
            </p:cNvPr>
            <p:cNvPicPr>
              <a:picLocks noChangeAspect="1"/>
            </p:cNvPicPr>
            <p:nvPr/>
          </p:nvPicPr>
          <p:blipFill>
            <a:blip r:embed="rId21" cstate="screen">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442186" y="3351533"/>
              <a:ext cx="2491492" cy="1240783"/>
            </a:xfrm>
            <a:prstGeom prst="rect">
              <a:avLst/>
            </a:prstGeom>
          </p:spPr>
        </p:pic>
        <p:grpSp>
          <p:nvGrpSpPr>
            <p:cNvPr id="151" name="Colo Cabinet 1">
              <a:extLst>
                <a:ext uri="{FF2B5EF4-FFF2-40B4-BE49-F238E27FC236}">
                  <a16:creationId xmlns:a16="http://schemas.microsoft.com/office/drawing/2014/main" id="{86B7C2E9-86F1-C240-A2F7-79162705A4C7}"/>
                </a:ext>
              </a:extLst>
            </p:cNvPr>
            <p:cNvGrpSpPr/>
            <p:nvPr/>
          </p:nvGrpSpPr>
          <p:grpSpPr>
            <a:xfrm>
              <a:off x="1041366" y="3230986"/>
              <a:ext cx="528902" cy="1025096"/>
              <a:chOff x="2592251" y="3298120"/>
              <a:chExt cx="2813450" cy="5452909"/>
            </a:xfrm>
          </p:grpSpPr>
          <p:pic>
            <p:nvPicPr>
              <p:cNvPr id="152" name="Graphic 151">
                <a:extLst>
                  <a:ext uri="{FF2B5EF4-FFF2-40B4-BE49-F238E27FC236}">
                    <a16:creationId xmlns:a16="http://schemas.microsoft.com/office/drawing/2014/main" id="{88068079-84B4-0E4F-8F4B-B01867764569}"/>
                  </a:ext>
                </a:extLst>
              </p:cNvPr>
              <p:cNvPicPr>
                <a:picLocks noChangeAspect="1"/>
              </p:cNvPicPr>
              <p:nvPr/>
            </p:nvPicPr>
            <p:blipFill>
              <a:blip r:embed="rId23" cstate="screen">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2592251" y="3899629"/>
                <a:ext cx="2794000" cy="4851400"/>
              </a:xfrm>
              <a:prstGeom prst="rect">
                <a:avLst/>
              </a:prstGeom>
            </p:spPr>
          </p:pic>
          <p:pic>
            <p:nvPicPr>
              <p:cNvPr id="153" name="Graphic 152">
                <a:extLst>
                  <a:ext uri="{FF2B5EF4-FFF2-40B4-BE49-F238E27FC236}">
                    <a16:creationId xmlns:a16="http://schemas.microsoft.com/office/drawing/2014/main" id="{6E582B64-CAAA-0B4C-AD52-05C42E6D6023}"/>
                  </a:ext>
                </a:extLst>
              </p:cNvPr>
              <p:cNvPicPr>
                <a:picLocks noChangeAspect="1"/>
              </p:cNvPicPr>
              <p:nvPr/>
            </p:nvPicPr>
            <p:blipFill>
              <a:blip r:embed="rId25" cstate="screen">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2607532" y="3298120"/>
                <a:ext cx="2798169" cy="1767933"/>
              </a:xfrm>
              <a:prstGeom prst="rect">
                <a:avLst/>
              </a:prstGeom>
              <a:effectLst>
                <a:outerShdw dist="38100" dir="5400000" sx="104000" sy="104000" algn="t" rotWithShape="0">
                  <a:prstClr val="black">
                    <a:alpha val="16000"/>
                  </a:prstClr>
                </a:outerShdw>
              </a:effectLst>
            </p:spPr>
          </p:pic>
        </p:grpSp>
        <p:grpSp>
          <p:nvGrpSpPr>
            <p:cNvPr id="154" name="Colo Cabinet 1">
              <a:extLst>
                <a:ext uri="{FF2B5EF4-FFF2-40B4-BE49-F238E27FC236}">
                  <a16:creationId xmlns:a16="http://schemas.microsoft.com/office/drawing/2014/main" id="{66E76E71-F0C3-7948-ABFC-4B6BEE6881C9}"/>
                </a:ext>
              </a:extLst>
            </p:cNvPr>
            <p:cNvGrpSpPr/>
            <p:nvPr/>
          </p:nvGrpSpPr>
          <p:grpSpPr>
            <a:xfrm>
              <a:off x="1757744" y="2875709"/>
              <a:ext cx="528902" cy="1025096"/>
              <a:chOff x="2592251" y="3298120"/>
              <a:chExt cx="2813450" cy="5452909"/>
            </a:xfrm>
          </p:grpSpPr>
          <p:pic>
            <p:nvPicPr>
              <p:cNvPr id="155" name="Graphic 154">
                <a:extLst>
                  <a:ext uri="{FF2B5EF4-FFF2-40B4-BE49-F238E27FC236}">
                    <a16:creationId xmlns:a16="http://schemas.microsoft.com/office/drawing/2014/main" id="{35A93AFC-EC54-644A-B9D5-316A1A38BABA}"/>
                  </a:ext>
                </a:extLst>
              </p:cNvPr>
              <p:cNvPicPr>
                <a:picLocks noChangeAspect="1"/>
              </p:cNvPicPr>
              <p:nvPr/>
            </p:nvPicPr>
            <p:blipFill>
              <a:blip r:embed="rId23" cstate="screen">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2592251" y="3899629"/>
                <a:ext cx="2794000" cy="4851400"/>
              </a:xfrm>
              <a:prstGeom prst="rect">
                <a:avLst/>
              </a:prstGeom>
            </p:spPr>
          </p:pic>
          <p:pic>
            <p:nvPicPr>
              <p:cNvPr id="156" name="Graphic 155">
                <a:extLst>
                  <a:ext uri="{FF2B5EF4-FFF2-40B4-BE49-F238E27FC236}">
                    <a16:creationId xmlns:a16="http://schemas.microsoft.com/office/drawing/2014/main" id="{BB81F4E5-DFE4-6444-B331-8BC84A562C15}"/>
                  </a:ext>
                </a:extLst>
              </p:cNvPr>
              <p:cNvPicPr>
                <a:picLocks noChangeAspect="1"/>
              </p:cNvPicPr>
              <p:nvPr/>
            </p:nvPicPr>
            <p:blipFill>
              <a:blip r:embed="rId25" cstate="screen">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2607532" y="3298120"/>
                <a:ext cx="2798169" cy="1767933"/>
              </a:xfrm>
              <a:prstGeom prst="rect">
                <a:avLst/>
              </a:prstGeom>
              <a:effectLst>
                <a:outerShdw dist="38100" dir="5400000" sx="104000" sy="104000" algn="t" rotWithShape="0">
                  <a:prstClr val="black">
                    <a:alpha val="16000"/>
                  </a:prstClr>
                </a:outerShdw>
              </a:effectLst>
            </p:spPr>
          </p:pic>
        </p:grpSp>
        <p:pic>
          <p:nvPicPr>
            <p:cNvPr id="6" name="Graphic 5">
              <a:extLst>
                <a:ext uri="{FF2B5EF4-FFF2-40B4-BE49-F238E27FC236}">
                  <a16:creationId xmlns:a16="http://schemas.microsoft.com/office/drawing/2014/main" id="{79F204DE-BDD8-3643-881D-1376F889C66C}"/>
                </a:ext>
              </a:extLst>
            </p:cNvPr>
            <p:cNvPicPr>
              <a:picLocks noChangeAspect="1"/>
            </p:cNvPicPr>
            <p:nvPr/>
          </p:nvPicPr>
          <p:blipFill>
            <a:blip r:embed="rId27" cstate="screen">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451396" y="4238346"/>
              <a:ext cx="422041" cy="353970"/>
            </a:xfrm>
            <a:prstGeom prst="rect">
              <a:avLst/>
            </a:prstGeom>
          </p:spPr>
        </p:pic>
        <p:grpSp>
          <p:nvGrpSpPr>
            <p:cNvPr id="231" name="Group 230">
              <a:extLst>
                <a:ext uri="{FF2B5EF4-FFF2-40B4-BE49-F238E27FC236}">
                  <a16:creationId xmlns:a16="http://schemas.microsoft.com/office/drawing/2014/main" id="{3453DE89-1789-4F4A-8647-EA6118D93BA9}"/>
                </a:ext>
              </a:extLst>
            </p:cNvPr>
            <p:cNvGrpSpPr/>
            <p:nvPr/>
          </p:nvGrpSpPr>
          <p:grpSpPr>
            <a:xfrm>
              <a:off x="1999691" y="2978721"/>
              <a:ext cx="108168" cy="172271"/>
              <a:chOff x="6377733" y="2900979"/>
              <a:chExt cx="470177" cy="748808"/>
            </a:xfrm>
          </p:grpSpPr>
          <p:sp>
            <p:nvSpPr>
              <p:cNvPr id="232" name="Oval 231">
                <a:extLst>
                  <a:ext uri="{FF2B5EF4-FFF2-40B4-BE49-F238E27FC236}">
                    <a16:creationId xmlns:a16="http://schemas.microsoft.com/office/drawing/2014/main" id="{3407F28E-E1C9-7445-BDAD-0D34F8B68ED5}"/>
                  </a:ext>
                </a:extLst>
              </p:cNvPr>
              <p:cNvSpPr/>
              <p:nvPr/>
            </p:nvSpPr>
            <p:spPr>
              <a:xfrm>
                <a:off x="6576609" y="3577362"/>
                <a:ext cx="72425" cy="72425"/>
              </a:xfrm>
              <a:prstGeom prst="ellipse">
                <a:avLst/>
              </a:prstGeom>
              <a:solidFill>
                <a:srgbClr val="D2148A"/>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5064" rtl="0" eaLnBrk="1" fontAlgn="auto" latinLnBrk="0" hangingPunct="1">
                  <a:lnSpc>
                    <a:spcPct val="100000"/>
                  </a:lnSpc>
                  <a:spcBef>
                    <a:spcPts val="0"/>
                  </a:spcBef>
                  <a:spcAft>
                    <a:spcPts val="0"/>
                  </a:spcAft>
                  <a:buClrTx/>
                  <a:buSzTx/>
                  <a:buFontTx/>
                  <a:buNone/>
                  <a:tabLst/>
                  <a:defRPr/>
                </a:pPr>
                <a:endParaRPr kumimoji="0" lang="en-US" sz="532"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3" name="Graphic 232">
                <a:extLst>
                  <a:ext uri="{FF2B5EF4-FFF2-40B4-BE49-F238E27FC236}">
                    <a16:creationId xmlns:a16="http://schemas.microsoft.com/office/drawing/2014/main" id="{EFAF7314-9D88-DF46-A714-4076FD8DAAB7}"/>
                  </a:ext>
                </a:extLst>
              </p:cNvPr>
              <p:cNvPicPr>
                <a:picLocks noChangeAspect="1"/>
              </p:cNvPicPr>
              <p:nvPr/>
            </p:nvPicPr>
            <p:blipFill>
              <a:blip r:embed="rId29" cstate="screen">
                <a:extLst>
                  <a:ext uri="{28A0092B-C50C-407E-A947-70E740481C1C}">
                    <a14:useLocalDpi xmlns:a14="http://schemas.microsoft.com/office/drawing/2010/main"/>
                  </a:ext>
                  <a:ext uri="{96DAC541-7B7A-43D3-8B79-37D633B846F1}">
                    <asvg:svgBlip xmlns:asvg="http://schemas.microsoft.com/office/drawing/2016/SVG/main" r:embed="rId30"/>
                  </a:ext>
                </a:extLst>
              </a:blip>
              <a:stretch>
                <a:fillRect/>
              </a:stretch>
            </p:blipFill>
            <p:spPr>
              <a:xfrm>
                <a:off x="6377733" y="2900979"/>
                <a:ext cx="470177" cy="470177"/>
              </a:xfrm>
              <a:prstGeom prst="rect">
                <a:avLst/>
              </a:prstGeom>
            </p:spPr>
          </p:pic>
          <p:cxnSp>
            <p:nvCxnSpPr>
              <p:cNvPr id="234" name="Straight Connector 233">
                <a:extLst>
                  <a:ext uri="{FF2B5EF4-FFF2-40B4-BE49-F238E27FC236}">
                    <a16:creationId xmlns:a16="http://schemas.microsoft.com/office/drawing/2014/main" id="{7FAFBFBD-B9DF-A84B-8375-DA5CCD01C259}"/>
                  </a:ext>
                </a:extLst>
              </p:cNvPr>
              <p:cNvCxnSpPr>
                <a:cxnSpLocks/>
                <a:stCxn id="232" idx="4"/>
              </p:cNvCxnSpPr>
              <p:nvPr/>
            </p:nvCxnSpPr>
            <p:spPr>
              <a:xfrm flipV="1">
                <a:off x="6612822" y="3371157"/>
                <a:ext cx="0" cy="278630"/>
              </a:xfrm>
              <a:prstGeom prst="line">
                <a:avLst/>
              </a:prstGeom>
              <a:ln w="12700">
                <a:solidFill>
                  <a:srgbClr val="D2148A"/>
                </a:solidFill>
              </a:ln>
            </p:spPr>
            <p:style>
              <a:lnRef idx="1">
                <a:schemeClr val="accent1"/>
              </a:lnRef>
              <a:fillRef idx="0">
                <a:schemeClr val="accent1"/>
              </a:fillRef>
              <a:effectRef idx="0">
                <a:schemeClr val="accent1"/>
              </a:effectRef>
              <a:fontRef idx="minor">
                <a:schemeClr val="tx1"/>
              </a:fontRef>
            </p:style>
          </p:cxnSp>
        </p:grpSp>
        <p:grpSp>
          <p:nvGrpSpPr>
            <p:cNvPr id="235" name="Group 234">
              <a:extLst>
                <a:ext uri="{FF2B5EF4-FFF2-40B4-BE49-F238E27FC236}">
                  <a16:creationId xmlns:a16="http://schemas.microsoft.com/office/drawing/2014/main" id="{61007C2F-09DE-4D4B-9F6A-C92F38AA54E0}"/>
                </a:ext>
              </a:extLst>
            </p:cNvPr>
            <p:cNvGrpSpPr/>
            <p:nvPr/>
          </p:nvGrpSpPr>
          <p:grpSpPr>
            <a:xfrm>
              <a:off x="1284592" y="3334306"/>
              <a:ext cx="108168" cy="172271"/>
              <a:chOff x="6377733" y="2900979"/>
              <a:chExt cx="470177" cy="748808"/>
            </a:xfrm>
          </p:grpSpPr>
          <p:sp>
            <p:nvSpPr>
              <p:cNvPr id="236" name="Oval 235">
                <a:extLst>
                  <a:ext uri="{FF2B5EF4-FFF2-40B4-BE49-F238E27FC236}">
                    <a16:creationId xmlns:a16="http://schemas.microsoft.com/office/drawing/2014/main" id="{90D42175-3AFD-F54F-A3D6-C79AC9C785EC}"/>
                  </a:ext>
                </a:extLst>
              </p:cNvPr>
              <p:cNvSpPr/>
              <p:nvPr/>
            </p:nvSpPr>
            <p:spPr>
              <a:xfrm>
                <a:off x="6576609" y="3577362"/>
                <a:ext cx="72425" cy="72425"/>
              </a:xfrm>
              <a:prstGeom prst="ellipse">
                <a:avLst/>
              </a:prstGeom>
              <a:solidFill>
                <a:srgbClr val="D2148A"/>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5064" rtl="0" eaLnBrk="1" fontAlgn="auto" latinLnBrk="0" hangingPunct="1">
                  <a:lnSpc>
                    <a:spcPct val="100000"/>
                  </a:lnSpc>
                  <a:spcBef>
                    <a:spcPts val="0"/>
                  </a:spcBef>
                  <a:spcAft>
                    <a:spcPts val="0"/>
                  </a:spcAft>
                  <a:buClrTx/>
                  <a:buSzTx/>
                  <a:buFontTx/>
                  <a:buNone/>
                  <a:tabLst/>
                  <a:defRPr/>
                </a:pPr>
                <a:endParaRPr kumimoji="0" lang="en-US" sz="532"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7" name="Graphic 236">
                <a:extLst>
                  <a:ext uri="{FF2B5EF4-FFF2-40B4-BE49-F238E27FC236}">
                    <a16:creationId xmlns:a16="http://schemas.microsoft.com/office/drawing/2014/main" id="{7906F786-032B-B24A-B7C1-8BB29507CBAA}"/>
                  </a:ext>
                </a:extLst>
              </p:cNvPr>
              <p:cNvPicPr>
                <a:picLocks noChangeAspect="1"/>
              </p:cNvPicPr>
              <p:nvPr/>
            </p:nvPicPr>
            <p:blipFill>
              <a:blip r:embed="rId29" cstate="screen">
                <a:extLst>
                  <a:ext uri="{28A0092B-C50C-407E-A947-70E740481C1C}">
                    <a14:useLocalDpi xmlns:a14="http://schemas.microsoft.com/office/drawing/2010/main"/>
                  </a:ext>
                  <a:ext uri="{96DAC541-7B7A-43D3-8B79-37D633B846F1}">
                    <asvg:svgBlip xmlns:asvg="http://schemas.microsoft.com/office/drawing/2016/SVG/main" r:embed="rId30"/>
                  </a:ext>
                </a:extLst>
              </a:blip>
              <a:stretch>
                <a:fillRect/>
              </a:stretch>
            </p:blipFill>
            <p:spPr>
              <a:xfrm>
                <a:off x="6377733" y="2900979"/>
                <a:ext cx="470177" cy="470177"/>
              </a:xfrm>
              <a:prstGeom prst="rect">
                <a:avLst/>
              </a:prstGeom>
            </p:spPr>
          </p:pic>
          <p:cxnSp>
            <p:nvCxnSpPr>
              <p:cNvPr id="238" name="Straight Connector 237">
                <a:extLst>
                  <a:ext uri="{FF2B5EF4-FFF2-40B4-BE49-F238E27FC236}">
                    <a16:creationId xmlns:a16="http://schemas.microsoft.com/office/drawing/2014/main" id="{A55A7769-F75F-7640-8D0D-F22C2C67C4CD}"/>
                  </a:ext>
                </a:extLst>
              </p:cNvPr>
              <p:cNvCxnSpPr>
                <a:cxnSpLocks/>
                <a:stCxn id="236" idx="4"/>
              </p:cNvCxnSpPr>
              <p:nvPr/>
            </p:nvCxnSpPr>
            <p:spPr>
              <a:xfrm flipV="1">
                <a:off x="6612822" y="3371157"/>
                <a:ext cx="0" cy="278630"/>
              </a:xfrm>
              <a:prstGeom prst="line">
                <a:avLst/>
              </a:prstGeom>
              <a:ln w="12700">
                <a:solidFill>
                  <a:srgbClr val="D2148A"/>
                </a:solidFill>
              </a:ln>
            </p:spPr>
            <p:style>
              <a:lnRef idx="1">
                <a:schemeClr val="accent1"/>
              </a:lnRef>
              <a:fillRef idx="0">
                <a:schemeClr val="accent1"/>
              </a:fillRef>
              <a:effectRef idx="0">
                <a:schemeClr val="accent1"/>
              </a:effectRef>
              <a:fontRef idx="minor">
                <a:schemeClr val="tx1"/>
              </a:fontRef>
            </p:style>
          </p:cxnSp>
        </p:grpSp>
      </p:grpSp>
      <p:grpSp>
        <p:nvGrpSpPr>
          <p:cNvPr id="4" name="Group 3">
            <a:extLst>
              <a:ext uri="{FF2B5EF4-FFF2-40B4-BE49-F238E27FC236}">
                <a16:creationId xmlns:a16="http://schemas.microsoft.com/office/drawing/2014/main" id="{15302CAB-5D9B-6847-ABF1-9FEAC44A9A7A}"/>
              </a:ext>
            </a:extLst>
          </p:cNvPr>
          <p:cNvGrpSpPr/>
          <p:nvPr/>
        </p:nvGrpSpPr>
        <p:grpSpPr>
          <a:xfrm>
            <a:off x="1041366" y="1148828"/>
            <a:ext cx="528902" cy="1025096"/>
            <a:chOff x="1041366" y="1024137"/>
            <a:chExt cx="528902" cy="1025096"/>
          </a:xfrm>
        </p:grpSpPr>
        <p:grpSp>
          <p:nvGrpSpPr>
            <p:cNvPr id="99" name="Colo Cabinet 1">
              <a:extLst>
                <a:ext uri="{FF2B5EF4-FFF2-40B4-BE49-F238E27FC236}">
                  <a16:creationId xmlns:a16="http://schemas.microsoft.com/office/drawing/2014/main" id="{36508DC6-F262-254A-8CD2-5A17FC8ABBEF}"/>
                </a:ext>
              </a:extLst>
            </p:cNvPr>
            <p:cNvGrpSpPr/>
            <p:nvPr/>
          </p:nvGrpSpPr>
          <p:grpSpPr>
            <a:xfrm>
              <a:off x="1041366" y="1024137"/>
              <a:ext cx="528902" cy="1025096"/>
              <a:chOff x="2592251" y="3298120"/>
              <a:chExt cx="2813450" cy="5452909"/>
            </a:xfrm>
          </p:grpSpPr>
          <p:pic>
            <p:nvPicPr>
              <p:cNvPr id="100" name="Graphic 99">
                <a:extLst>
                  <a:ext uri="{FF2B5EF4-FFF2-40B4-BE49-F238E27FC236}">
                    <a16:creationId xmlns:a16="http://schemas.microsoft.com/office/drawing/2014/main" id="{4177CF9D-7A92-E44E-B35A-0BFD0E76283A}"/>
                  </a:ext>
                </a:extLst>
              </p:cNvPr>
              <p:cNvPicPr>
                <a:picLocks noChangeAspect="1"/>
              </p:cNvPicPr>
              <p:nvPr/>
            </p:nvPicPr>
            <p:blipFill>
              <a:blip r:embed="rId23" cstate="screen">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2592251" y="3899629"/>
                <a:ext cx="2794000" cy="4851400"/>
              </a:xfrm>
              <a:prstGeom prst="rect">
                <a:avLst/>
              </a:prstGeom>
            </p:spPr>
          </p:pic>
          <p:pic>
            <p:nvPicPr>
              <p:cNvPr id="101" name="Graphic 100">
                <a:extLst>
                  <a:ext uri="{FF2B5EF4-FFF2-40B4-BE49-F238E27FC236}">
                    <a16:creationId xmlns:a16="http://schemas.microsoft.com/office/drawing/2014/main" id="{FA6D9ABB-3D88-6D41-BABE-48DF676A7FD2}"/>
                  </a:ext>
                </a:extLst>
              </p:cNvPr>
              <p:cNvPicPr>
                <a:picLocks noChangeAspect="1"/>
              </p:cNvPicPr>
              <p:nvPr/>
            </p:nvPicPr>
            <p:blipFill>
              <a:blip r:embed="rId25" cstate="screen">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2607532" y="3298120"/>
                <a:ext cx="2798169" cy="1767933"/>
              </a:xfrm>
              <a:prstGeom prst="rect">
                <a:avLst/>
              </a:prstGeom>
              <a:effectLst>
                <a:outerShdw dist="38100" dir="5400000" sx="104000" sy="104000" algn="t" rotWithShape="0">
                  <a:prstClr val="black">
                    <a:alpha val="16000"/>
                  </a:prstClr>
                </a:outerShdw>
              </a:effectLst>
            </p:spPr>
          </p:pic>
        </p:grpSp>
        <p:grpSp>
          <p:nvGrpSpPr>
            <p:cNvPr id="239" name="Group 238">
              <a:extLst>
                <a:ext uri="{FF2B5EF4-FFF2-40B4-BE49-F238E27FC236}">
                  <a16:creationId xmlns:a16="http://schemas.microsoft.com/office/drawing/2014/main" id="{523ED5D5-D02A-A342-81E7-FD230C06B278}"/>
                </a:ext>
              </a:extLst>
            </p:cNvPr>
            <p:cNvGrpSpPr/>
            <p:nvPr/>
          </p:nvGrpSpPr>
          <p:grpSpPr>
            <a:xfrm>
              <a:off x="1281417" y="1127463"/>
              <a:ext cx="108168" cy="172271"/>
              <a:chOff x="6377733" y="2900979"/>
              <a:chExt cx="470177" cy="748808"/>
            </a:xfrm>
          </p:grpSpPr>
          <p:sp>
            <p:nvSpPr>
              <p:cNvPr id="240" name="Oval 239">
                <a:extLst>
                  <a:ext uri="{FF2B5EF4-FFF2-40B4-BE49-F238E27FC236}">
                    <a16:creationId xmlns:a16="http://schemas.microsoft.com/office/drawing/2014/main" id="{18EDFCDC-EFF1-A747-BA7A-AAF27CF70E6E}"/>
                  </a:ext>
                </a:extLst>
              </p:cNvPr>
              <p:cNvSpPr/>
              <p:nvPr/>
            </p:nvSpPr>
            <p:spPr>
              <a:xfrm>
                <a:off x="6576609" y="3577362"/>
                <a:ext cx="72425" cy="72425"/>
              </a:xfrm>
              <a:prstGeom prst="ellipse">
                <a:avLst/>
              </a:prstGeom>
              <a:solidFill>
                <a:srgbClr val="D2148A"/>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5064" rtl="0" eaLnBrk="1" fontAlgn="auto" latinLnBrk="0" hangingPunct="1">
                  <a:lnSpc>
                    <a:spcPct val="100000"/>
                  </a:lnSpc>
                  <a:spcBef>
                    <a:spcPts val="0"/>
                  </a:spcBef>
                  <a:spcAft>
                    <a:spcPts val="0"/>
                  </a:spcAft>
                  <a:buClrTx/>
                  <a:buSzTx/>
                  <a:buFontTx/>
                  <a:buNone/>
                  <a:tabLst/>
                  <a:defRPr/>
                </a:pPr>
                <a:endParaRPr kumimoji="0" lang="en-US" sz="532"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1" name="Graphic 240">
                <a:extLst>
                  <a:ext uri="{FF2B5EF4-FFF2-40B4-BE49-F238E27FC236}">
                    <a16:creationId xmlns:a16="http://schemas.microsoft.com/office/drawing/2014/main" id="{55AAA87E-E100-4041-A72D-EAD174AC60CC}"/>
                  </a:ext>
                </a:extLst>
              </p:cNvPr>
              <p:cNvPicPr>
                <a:picLocks noChangeAspect="1"/>
              </p:cNvPicPr>
              <p:nvPr/>
            </p:nvPicPr>
            <p:blipFill>
              <a:blip r:embed="rId29" cstate="screen">
                <a:extLst>
                  <a:ext uri="{28A0092B-C50C-407E-A947-70E740481C1C}">
                    <a14:useLocalDpi xmlns:a14="http://schemas.microsoft.com/office/drawing/2010/main"/>
                  </a:ext>
                  <a:ext uri="{96DAC541-7B7A-43D3-8B79-37D633B846F1}">
                    <asvg:svgBlip xmlns:asvg="http://schemas.microsoft.com/office/drawing/2016/SVG/main" r:embed="rId30"/>
                  </a:ext>
                </a:extLst>
              </a:blip>
              <a:stretch>
                <a:fillRect/>
              </a:stretch>
            </p:blipFill>
            <p:spPr>
              <a:xfrm>
                <a:off x="6377733" y="2900979"/>
                <a:ext cx="470177" cy="470177"/>
              </a:xfrm>
              <a:prstGeom prst="rect">
                <a:avLst/>
              </a:prstGeom>
            </p:spPr>
          </p:pic>
          <p:cxnSp>
            <p:nvCxnSpPr>
              <p:cNvPr id="242" name="Straight Connector 241">
                <a:extLst>
                  <a:ext uri="{FF2B5EF4-FFF2-40B4-BE49-F238E27FC236}">
                    <a16:creationId xmlns:a16="http://schemas.microsoft.com/office/drawing/2014/main" id="{6554D216-0353-4644-AD60-293B3DBD70D0}"/>
                  </a:ext>
                </a:extLst>
              </p:cNvPr>
              <p:cNvCxnSpPr>
                <a:cxnSpLocks/>
                <a:stCxn id="240" idx="4"/>
              </p:cNvCxnSpPr>
              <p:nvPr/>
            </p:nvCxnSpPr>
            <p:spPr>
              <a:xfrm flipV="1">
                <a:off x="6612822" y="3371157"/>
                <a:ext cx="0" cy="278630"/>
              </a:xfrm>
              <a:prstGeom prst="line">
                <a:avLst/>
              </a:prstGeom>
              <a:ln w="12700">
                <a:solidFill>
                  <a:srgbClr val="D2148A"/>
                </a:solidFill>
              </a:ln>
            </p:spPr>
            <p:style>
              <a:lnRef idx="1">
                <a:schemeClr val="accent1"/>
              </a:lnRef>
              <a:fillRef idx="0">
                <a:schemeClr val="accent1"/>
              </a:fillRef>
              <a:effectRef idx="0">
                <a:schemeClr val="accent1"/>
              </a:effectRef>
              <a:fontRef idx="minor">
                <a:schemeClr val="tx1"/>
              </a:fontRef>
            </p:style>
          </p:cxnSp>
        </p:grpSp>
      </p:grpSp>
      <p:grpSp>
        <p:nvGrpSpPr>
          <p:cNvPr id="11" name="Group 10">
            <a:extLst>
              <a:ext uri="{FF2B5EF4-FFF2-40B4-BE49-F238E27FC236}">
                <a16:creationId xmlns:a16="http://schemas.microsoft.com/office/drawing/2014/main" id="{54DB4556-CE88-7047-890D-BAF1543BDA13}"/>
              </a:ext>
            </a:extLst>
          </p:cNvPr>
          <p:cNvGrpSpPr/>
          <p:nvPr/>
        </p:nvGrpSpPr>
        <p:grpSpPr>
          <a:xfrm>
            <a:off x="3093683" y="993494"/>
            <a:ext cx="1155091" cy="856040"/>
            <a:chOff x="3093683" y="868803"/>
            <a:chExt cx="1155091" cy="856040"/>
          </a:xfrm>
        </p:grpSpPr>
        <p:pic>
          <p:nvPicPr>
            <p:cNvPr id="39" name="Graphic 38">
              <a:extLst>
                <a:ext uri="{FF2B5EF4-FFF2-40B4-BE49-F238E27FC236}">
                  <a16:creationId xmlns:a16="http://schemas.microsoft.com/office/drawing/2014/main" id="{8C3E7427-6B9F-F241-8E60-6F3E47657541}"/>
                </a:ext>
              </a:extLst>
            </p:cNvPr>
            <p:cNvPicPr>
              <a:picLocks noChangeAspect="1"/>
            </p:cNvPicPr>
            <p:nvPr/>
          </p:nvPicPr>
          <p:blipFill>
            <a:blip r:embed="rId31" cstate="screen">
              <a:extLst>
                <a:ext uri="{28A0092B-C50C-407E-A947-70E740481C1C}">
                  <a14:useLocalDpi xmlns:a14="http://schemas.microsoft.com/office/drawing/2010/main"/>
                </a:ext>
                <a:ext uri="{96DAC541-7B7A-43D3-8B79-37D633B846F1}">
                  <asvg:svgBlip xmlns:asvg="http://schemas.microsoft.com/office/drawing/2016/SVG/main" r:embed="rId32"/>
                </a:ext>
              </a:extLst>
            </a:blip>
            <a:stretch>
              <a:fillRect/>
            </a:stretch>
          </p:blipFill>
          <p:spPr>
            <a:xfrm>
              <a:off x="3399402" y="1142216"/>
              <a:ext cx="849372" cy="582627"/>
            </a:xfrm>
            <a:prstGeom prst="rect">
              <a:avLst/>
            </a:prstGeom>
          </p:spPr>
        </p:pic>
        <p:pic>
          <p:nvPicPr>
            <p:cNvPr id="218" name="MegaPort Icon" descr="Megaport&#10;">
              <a:extLst>
                <a:ext uri="{FF2B5EF4-FFF2-40B4-BE49-F238E27FC236}">
                  <a16:creationId xmlns:a16="http://schemas.microsoft.com/office/drawing/2014/main" id="{5B1F3A82-B496-D147-AA18-6837129B7107}"/>
                </a:ext>
              </a:extLst>
            </p:cNvPr>
            <p:cNvPicPr>
              <a:picLocks noChangeAspect="1"/>
            </p:cNvPicPr>
            <p:nvPr/>
          </p:nvPicPr>
          <p:blipFill>
            <a:blip r:embed="rId33" cstate="screen">
              <a:extLst>
                <a:ext uri="{28A0092B-C50C-407E-A947-70E740481C1C}">
                  <a14:useLocalDpi xmlns:a14="http://schemas.microsoft.com/office/drawing/2010/main"/>
                </a:ext>
                <a:ext uri="{96DAC541-7B7A-43D3-8B79-37D633B846F1}">
                  <asvg:svgBlip xmlns:asvg="http://schemas.microsoft.com/office/drawing/2016/SVG/main" r:embed="rId34"/>
                </a:ext>
              </a:extLst>
            </a:blip>
            <a:stretch>
              <a:fillRect/>
            </a:stretch>
          </p:blipFill>
          <p:spPr>
            <a:xfrm>
              <a:off x="3093683" y="868803"/>
              <a:ext cx="354695" cy="354695"/>
            </a:xfrm>
            <a:prstGeom prst="rect">
              <a:avLst/>
            </a:prstGeom>
          </p:spPr>
        </p:pic>
        <p:sp>
          <p:nvSpPr>
            <p:cNvPr id="244" name="TextBox 243">
              <a:extLst>
                <a:ext uri="{FF2B5EF4-FFF2-40B4-BE49-F238E27FC236}">
                  <a16:creationId xmlns:a16="http://schemas.microsoft.com/office/drawing/2014/main" id="{262754C6-3A73-A34F-9F92-2C1122A7A202}"/>
                </a:ext>
              </a:extLst>
            </p:cNvPr>
            <p:cNvSpPr txBox="1"/>
            <p:nvPr/>
          </p:nvSpPr>
          <p:spPr>
            <a:xfrm>
              <a:off x="3379916" y="899080"/>
              <a:ext cx="60879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3C94E0"/>
                  </a:solidFill>
                  <a:effectLst/>
                  <a:uLnTx/>
                  <a:uFillTx/>
                  <a:latin typeface="Corbel" panose="020B0503020204020204" pitchFamily="34" charset="0"/>
                  <a:ea typeface="+mn-ea"/>
                  <a:cs typeface="+mn-cs"/>
                </a:rPr>
                <a:t>CLOUD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3C94E0"/>
                  </a:solidFill>
                  <a:effectLst/>
                  <a:uLnTx/>
                  <a:uFillTx/>
                  <a:latin typeface="Corbel" panose="020B0503020204020204" pitchFamily="34" charset="0"/>
                  <a:ea typeface="+mn-ea"/>
                  <a:cs typeface="+mn-cs"/>
                </a:rPr>
                <a:t>ON-RAMPS</a:t>
              </a:r>
            </a:p>
          </p:txBody>
        </p:sp>
      </p:grpSp>
      <p:grpSp>
        <p:nvGrpSpPr>
          <p:cNvPr id="12" name="Group 11">
            <a:extLst>
              <a:ext uri="{FF2B5EF4-FFF2-40B4-BE49-F238E27FC236}">
                <a16:creationId xmlns:a16="http://schemas.microsoft.com/office/drawing/2014/main" id="{AEFAD4AA-C68E-6549-97E5-37F79B0A3E12}"/>
              </a:ext>
            </a:extLst>
          </p:cNvPr>
          <p:cNvGrpSpPr/>
          <p:nvPr/>
        </p:nvGrpSpPr>
        <p:grpSpPr>
          <a:xfrm>
            <a:off x="3956525" y="998024"/>
            <a:ext cx="916488" cy="634838"/>
            <a:chOff x="3956525" y="876508"/>
            <a:chExt cx="916488" cy="634838"/>
          </a:xfrm>
        </p:grpSpPr>
        <p:pic>
          <p:nvPicPr>
            <p:cNvPr id="226" name="Graphic 225">
              <a:extLst>
                <a:ext uri="{FF2B5EF4-FFF2-40B4-BE49-F238E27FC236}">
                  <a16:creationId xmlns:a16="http://schemas.microsoft.com/office/drawing/2014/main" id="{5D5DFFD0-5EB3-5642-AAAA-8B768CD55C39}"/>
                </a:ext>
              </a:extLst>
            </p:cNvPr>
            <p:cNvPicPr>
              <a:picLocks noChangeAspect="1"/>
            </p:cNvPicPr>
            <p:nvPr/>
          </p:nvPicPr>
          <p:blipFill>
            <a:blip r:embed="rId35" cstate="screen">
              <a:extLst>
                <a:ext uri="{28A0092B-C50C-407E-A947-70E740481C1C}">
                  <a14:useLocalDpi xmlns:a14="http://schemas.microsoft.com/office/drawing/2010/main"/>
                </a:ext>
                <a:ext uri="{96DAC541-7B7A-43D3-8B79-37D633B846F1}">
                  <asvg:svgBlip xmlns:asvg="http://schemas.microsoft.com/office/drawing/2016/SVG/main" r:embed="rId36"/>
                </a:ext>
              </a:extLst>
            </a:blip>
            <a:stretch>
              <a:fillRect/>
            </a:stretch>
          </p:blipFill>
          <p:spPr>
            <a:xfrm>
              <a:off x="4019789" y="1031525"/>
              <a:ext cx="646715" cy="479821"/>
            </a:xfrm>
            <a:prstGeom prst="rect">
              <a:avLst/>
            </a:prstGeom>
          </p:spPr>
        </p:pic>
        <p:pic>
          <p:nvPicPr>
            <p:cNvPr id="223" name="CenturyLink Icon">
              <a:extLst>
                <a:ext uri="{FF2B5EF4-FFF2-40B4-BE49-F238E27FC236}">
                  <a16:creationId xmlns:a16="http://schemas.microsoft.com/office/drawing/2014/main" id="{0358CB26-B768-8B44-A50C-30B3194DE3FA}"/>
                </a:ext>
              </a:extLst>
            </p:cNvPr>
            <p:cNvPicPr>
              <a:picLocks noChangeAspect="1"/>
            </p:cNvPicPr>
            <p:nvPr/>
          </p:nvPicPr>
          <p:blipFill>
            <a:blip r:embed="rId37" cstate="screen">
              <a:extLst>
                <a:ext uri="{28A0092B-C50C-407E-A947-70E740481C1C}">
                  <a14:useLocalDpi xmlns:a14="http://schemas.microsoft.com/office/drawing/2010/main"/>
                </a:ext>
                <a:ext uri="{96DAC541-7B7A-43D3-8B79-37D633B846F1}">
                  <asvg:svgBlip xmlns:asvg="http://schemas.microsoft.com/office/drawing/2016/SVG/main" r:embed="rId38"/>
                </a:ext>
              </a:extLst>
            </a:blip>
            <a:stretch>
              <a:fillRect/>
            </a:stretch>
          </p:blipFill>
          <p:spPr>
            <a:xfrm>
              <a:off x="3956525" y="876508"/>
              <a:ext cx="354695" cy="354695"/>
            </a:xfrm>
            <a:prstGeom prst="rect">
              <a:avLst/>
            </a:prstGeom>
          </p:spPr>
        </p:pic>
        <p:sp>
          <p:nvSpPr>
            <p:cNvPr id="245" name="TextBox 244">
              <a:extLst>
                <a:ext uri="{FF2B5EF4-FFF2-40B4-BE49-F238E27FC236}">
                  <a16:creationId xmlns:a16="http://schemas.microsoft.com/office/drawing/2014/main" id="{783A50E2-F9EE-584B-BAE1-22C50A9B093C}"/>
                </a:ext>
              </a:extLst>
            </p:cNvPr>
            <p:cNvSpPr txBox="1"/>
            <p:nvPr/>
          </p:nvSpPr>
          <p:spPr>
            <a:xfrm>
              <a:off x="4264218" y="944433"/>
              <a:ext cx="608795"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3C94E0"/>
                  </a:solidFill>
                  <a:effectLst/>
                  <a:uLnTx/>
                  <a:uFillTx/>
                  <a:latin typeface="Corbel" panose="020B0503020204020204" pitchFamily="34" charset="0"/>
                  <a:ea typeface="+mn-ea"/>
                  <a:cs typeface="+mn-cs"/>
                </a:rPr>
                <a:t>NSP</a:t>
              </a:r>
            </a:p>
          </p:txBody>
        </p:sp>
      </p:grpSp>
      <p:grpSp>
        <p:nvGrpSpPr>
          <p:cNvPr id="10" name="Group 9">
            <a:extLst>
              <a:ext uri="{FF2B5EF4-FFF2-40B4-BE49-F238E27FC236}">
                <a16:creationId xmlns:a16="http://schemas.microsoft.com/office/drawing/2014/main" id="{B56D483A-93DC-0B4A-9E30-CE4C69112808}"/>
              </a:ext>
            </a:extLst>
          </p:cNvPr>
          <p:cNvGrpSpPr/>
          <p:nvPr/>
        </p:nvGrpSpPr>
        <p:grpSpPr>
          <a:xfrm>
            <a:off x="2446270" y="649525"/>
            <a:ext cx="1180503" cy="454378"/>
            <a:chOff x="2446270" y="524834"/>
            <a:chExt cx="1180503" cy="454378"/>
          </a:xfrm>
        </p:grpSpPr>
        <p:pic>
          <p:nvPicPr>
            <p:cNvPr id="37" name="Graphic 36">
              <a:extLst>
                <a:ext uri="{FF2B5EF4-FFF2-40B4-BE49-F238E27FC236}">
                  <a16:creationId xmlns:a16="http://schemas.microsoft.com/office/drawing/2014/main" id="{B1A99132-F885-7541-9134-93C065F8C5B7}"/>
                </a:ext>
              </a:extLst>
            </p:cNvPr>
            <p:cNvPicPr>
              <a:picLocks noChangeAspect="1"/>
            </p:cNvPicPr>
            <p:nvPr/>
          </p:nvPicPr>
          <p:blipFill>
            <a:blip r:embed="rId39" cstate="screen">
              <a:extLst>
                <a:ext uri="{28A0092B-C50C-407E-A947-70E740481C1C}">
                  <a14:useLocalDpi xmlns:a14="http://schemas.microsoft.com/office/drawing/2010/main"/>
                </a:ext>
                <a:ext uri="{96DAC541-7B7A-43D3-8B79-37D633B846F1}">
                  <asvg:svgBlip xmlns:asvg="http://schemas.microsoft.com/office/drawing/2016/SVG/main" r:embed="rId40"/>
                </a:ext>
              </a:extLst>
            </a:blip>
            <a:stretch>
              <a:fillRect/>
            </a:stretch>
          </p:blipFill>
          <p:spPr>
            <a:xfrm>
              <a:off x="2734950" y="775644"/>
              <a:ext cx="393098" cy="203568"/>
            </a:xfrm>
            <a:prstGeom prst="rect">
              <a:avLst/>
            </a:prstGeom>
          </p:spPr>
        </p:pic>
        <p:grpSp>
          <p:nvGrpSpPr>
            <p:cNvPr id="9" name="Group 8">
              <a:extLst>
                <a:ext uri="{FF2B5EF4-FFF2-40B4-BE49-F238E27FC236}">
                  <a16:creationId xmlns:a16="http://schemas.microsoft.com/office/drawing/2014/main" id="{4FE0EC08-FBDC-9349-BEC0-976C96D88BB2}"/>
                </a:ext>
              </a:extLst>
            </p:cNvPr>
            <p:cNvGrpSpPr/>
            <p:nvPr/>
          </p:nvGrpSpPr>
          <p:grpSpPr>
            <a:xfrm>
              <a:off x="2446270" y="524834"/>
              <a:ext cx="1180503" cy="354695"/>
              <a:chOff x="2446270" y="524834"/>
              <a:chExt cx="1180503" cy="354695"/>
            </a:xfrm>
          </p:grpSpPr>
          <p:pic>
            <p:nvPicPr>
              <p:cNvPr id="224" name="Graphic 223">
                <a:extLst>
                  <a:ext uri="{FF2B5EF4-FFF2-40B4-BE49-F238E27FC236}">
                    <a16:creationId xmlns:a16="http://schemas.microsoft.com/office/drawing/2014/main" id="{09B3E97F-9D09-F647-A7C2-804A421D8853}"/>
                  </a:ext>
                </a:extLst>
              </p:cNvPr>
              <p:cNvPicPr>
                <a:picLocks noChangeAspect="1"/>
              </p:cNvPicPr>
              <p:nvPr/>
            </p:nvPicPr>
            <p:blipFill>
              <a:blip r:embed="rId41" cstate="screen">
                <a:extLst>
                  <a:ext uri="{28A0092B-C50C-407E-A947-70E740481C1C}">
                    <a14:useLocalDpi xmlns:a14="http://schemas.microsoft.com/office/drawing/2010/main"/>
                  </a:ext>
                  <a:ext uri="{96DAC541-7B7A-43D3-8B79-37D633B846F1}">
                    <asvg:svgBlip xmlns:asvg="http://schemas.microsoft.com/office/drawing/2016/SVG/main" r:embed="rId42"/>
                  </a:ext>
                </a:extLst>
              </a:blip>
              <a:stretch>
                <a:fillRect/>
              </a:stretch>
            </p:blipFill>
            <p:spPr>
              <a:xfrm>
                <a:off x="2446270" y="524834"/>
                <a:ext cx="360607" cy="354695"/>
              </a:xfrm>
              <a:prstGeom prst="rect">
                <a:avLst/>
              </a:prstGeom>
            </p:spPr>
          </p:pic>
          <p:sp>
            <p:nvSpPr>
              <p:cNvPr id="247" name="TextBox 246">
                <a:extLst>
                  <a:ext uri="{FF2B5EF4-FFF2-40B4-BE49-F238E27FC236}">
                    <a16:creationId xmlns:a16="http://schemas.microsoft.com/office/drawing/2014/main" id="{35DA3BCF-A5D6-224B-BCB3-E508F99907ED}"/>
                  </a:ext>
                </a:extLst>
              </p:cNvPr>
              <p:cNvSpPr txBox="1"/>
              <p:nvPr/>
            </p:nvSpPr>
            <p:spPr>
              <a:xfrm>
                <a:off x="2758431" y="547088"/>
                <a:ext cx="86834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3C94E0"/>
                    </a:solidFill>
                    <a:effectLst/>
                    <a:uLnTx/>
                    <a:uFillTx/>
                    <a:latin typeface="Corbel" panose="020B0503020204020204" pitchFamily="34" charset="0"/>
                    <a:ea typeface="+mn-ea"/>
                    <a:cs typeface="+mn-cs"/>
                  </a:rPr>
                  <a:t>PUBLIC </a:t>
                </a:r>
                <a:br>
                  <a:rPr kumimoji="0" lang="en-US" sz="600" b="1" i="0" u="none" strike="noStrike" kern="1200" cap="none" spc="0" normalizeH="0" baseline="0" noProof="0" dirty="0">
                    <a:ln>
                      <a:noFill/>
                    </a:ln>
                    <a:solidFill>
                      <a:srgbClr val="3C94E0"/>
                    </a:solidFill>
                    <a:effectLst/>
                    <a:uLnTx/>
                    <a:uFillTx/>
                    <a:latin typeface="Corbel" panose="020B0503020204020204" pitchFamily="34" charset="0"/>
                    <a:ea typeface="+mn-ea"/>
                    <a:cs typeface="+mn-cs"/>
                  </a:rPr>
                </a:br>
                <a:r>
                  <a:rPr kumimoji="0" lang="en-US" sz="600" b="1" i="0" u="none" strike="noStrike" kern="1200" cap="none" spc="0" normalizeH="0" baseline="0" noProof="0" dirty="0">
                    <a:ln>
                      <a:noFill/>
                    </a:ln>
                    <a:solidFill>
                      <a:srgbClr val="3C94E0"/>
                    </a:solidFill>
                    <a:effectLst/>
                    <a:uLnTx/>
                    <a:uFillTx/>
                    <a:latin typeface="Corbel" panose="020B0503020204020204" pitchFamily="34" charset="0"/>
                    <a:ea typeface="+mn-ea"/>
                    <a:cs typeface="+mn-cs"/>
                  </a:rPr>
                  <a:t>CLOUDS</a:t>
                </a:r>
              </a:p>
            </p:txBody>
          </p:sp>
        </p:grpSp>
      </p:grpSp>
      <p:grpSp>
        <p:nvGrpSpPr>
          <p:cNvPr id="205" name="Zadara Cabinet">
            <a:extLst>
              <a:ext uri="{FF2B5EF4-FFF2-40B4-BE49-F238E27FC236}">
                <a16:creationId xmlns:a16="http://schemas.microsoft.com/office/drawing/2014/main" id="{E0A24561-5CC6-A346-AE3E-792207DF67AF}"/>
              </a:ext>
            </a:extLst>
          </p:cNvPr>
          <p:cNvGrpSpPr/>
          <p:nvPr/>
        </p:nvGrpSpPr>
        <p:grpSpPr>
          <a:xfrm>
            <a:off x="4450911" y="2957527"/>
            <a:ext cx="524498" cy="1024888"/>
            <a:chOff x="15477150" y="2675642"/>
            <a:chExt cx="2807013" cy="5485007"/>
          </a:xfrm>
        </p:grpSpPr>
        <p:pic>
          <p:nvPicPr>
            <p:cNvPr id="206" name="Graphic 205">
              <a:extLst>
                <a:ext uri="{FF2B5EF4-FFF2-40B4-BE49-F238E27FC236}">
                  <a16:creationId xmlns:a16="http://schemas.microsoft.com/office/drawing/2014/main" id="{C35D4230-2417-C84F-A251-D188D38E5819}"/>
                </a:ext>
              </a:extLst>
            </p:cNvPr>
            <p:cNvPicPr>
              <a:picLocks noChangeAspect="1"/>
            </p:cNvPicPr>
            <p:nvPr/>
          </p:nvPicPr>
          <p:blipFill>
            <a:blip r:embed="rId43" cstate="screen">
              <a:extLst>
                <a:ext uri="{28A0092B-C50C-407E-A947-70E740481C1C}">
                  <a14:useLocalDpi xmlns:a14="http://schemas.microsoft.com/office/drawing/2010/main"/>
                </a:ext>
                <a:ext uri="{96DAC541-7B7A-43D3-8B79-37D633B846F1}">
                  <asvg:svgBlip xmlns:asvg="http://schemas.microsoft.com/office/drawing/2016/SVG/main" r:embed="rId44"/>
                </a:ext>
              </a:extLst>
            </a:blip>
            <a:stretch>
              <a:fillRect/>
            </a:stretch>
          </p:blipFill>
          <p:spPr>
            <a:xfrm>
              <a:off x="15490163" y="3309249"/>
              <a:ext cx="2794000" cy="4851400"/>
            </a:xfrm>
            <a:prstGeom prst="rect">
              <a:avLst/>
            </a:prstGeom>
          </p:spPr>
        </p:pic>
        <p:pic>
          <p:nvPicPr>
            <p:cNvPr id="207" name="Graphic 206">
              <a:extLst>
                <a:ext uri="{FF2B5EF4-FFF2-40B4-BE49-F238E27FC236}">
                  <a16:creationId xmlns:a16="http://schemas.microsoft.com/office/drawing/2014/main" id="{A8D40EFF-918E-C34F-864B-9F5EAAAE25CB}"/>
                </a:ext>
              </a:extLst>
            </p:cNvPr>
            <p:cNvPicPr>
              <a:picLocks noChangeAspect="1"/>
            </p:cNvPicPr>
            <p:nvPr/>
          </p:nvPicPr>
          <p:blipFill>
            <a:blip r:embed="rId45" cstate="screen">
              <a:extLst>
                <a:ext uri="{28A0092B-C50C-407E-A947-70E740481C1C}">
                  <a14:useLocalDpi xmlns:a14="http://schemas.microsoft.com/office/drawing/2010/main"/>
                </a:ext>
                <a:ext uri="{96DAC541-7B7A-43D3-8B79-37D633B846F1}">
                  <asvg:svgBlip xmlns:asvg="http://schemas.microsoft.com/office/drawing/2016/SVG/main" r:embed="rId46"/>
                </a:ext>
              </a:extLst>
            </a:blip>
            <a:stretch>
              <a:fillRect/>
            </a:stretch>
          </p:blipFill>
          <p:spPr>
            <a:xfrm>
              <a:off x="15477150" y="2675642"/>
              <a:ext cx="2793997" cy="1765300"/>
            </a:xfrm>
            <a:prstGeom prst="rect">
              <a:avLst/>
            </a:prstGeom>
            <a:effectLst>
              <a:outerShdw dist="38100" dir="5400000" sx="104000" sy="104000" algn="t" rotWithShape="0">
                <a:prstClr val="black">
                  <a:alpha val="15000"/>
                </a:prstClr>
              </a:outerShdw>
            </a:effectLst>
          </p:spPr>
        </p:pic>
      </p:grpSp>
      <p:grpSp>
        <p:nvGrpSpPr>
          <p:cNvPr id="105" name="Group 104">
            <a:extLst>
              <a:ext uri="{FF2B5EF4-FFF2-40B4-BE49-F238E27FC236}">
                <a16:creationId xmlns:a16="http://schemas.microsoft.com/office/drawing/2014/main" id="{C8B43BED-8314-654B-A9AB-69FFD3A857F4}"/>
              </a:ext>
            </a:extLst>
          </p:cNvPr>
          <p:cNvGrpSpPr/>
          <p:nvPr/>
        </p:nvGrpSpPr>
        <p:grpSpPr>
          <a:xfrm>
            <a:off x="4054884" y="3160671"/>
            <a:ext cx="524498" cy="1023814"/>
            <a:chOff x="1572276" y="3035193"/>
            <a:chExt cx="524498" cy="1023814"/>
          </a:xfrm>
        </p:grpSpPr>
        <p:pic>
          <p:nvPicPr>
            <p:cNvPr id="106" name="Graphic 105">
              <a:extLst>
                <a:ext uri="{FF2B5EF4-FFF2-40B4-BE49-F238E27FC236}">
                  <a16:creationId xmlns:a16="http://schemas.microsoft.com/office/drawing/2014/main" id="{BA45737A-2192-AC41-902E-A1D5B30C5530}"/>
                </a:ext>
              </a:extLst>
            </p:cNvPr>
            <p:cNvPicPr>
              <a:picLocks noChangeAspect="1"/>
            </p:cNvPicPr>
            <p:nvPr/>
          </p:nvPicPr>
          <p:blipFill>
            <a:blip r:embed="rId47" cstate="screen">
              <a:extLst>
                <a:ext uri="{28A0092B-C50C-407E-A947-70E740481C1C}">
                  <a14:useLocalDpi xmlns:a14="http://schemas.microsoft.com/office/drawing/2010/main"/>
                </a:ext>
                <a:ext uri="{96DAC541-7B7A-43D3-8B79-37D633B846F1}">
                  <asvg:svgBlip xmlns:asvg="http://schemas.microsoft.com/office/drawing/2016/SVG/main" r:embed="rId48"/>
                </a:ext>
              </a:extLst>
            </a:blip>
            <a:stretch>
              <a:fillRect/>
            </a:stretch>
          </p:blipFill>
          <p:spPr>
            <a:xfrm>
              <a:off x="1572276" y="3152510"/>
              <a:ext cx="522066" cy="906497"/>
            </a:xfrm>
            <a:prstGeom prst="rect">
              <a:avLst/>
            </a:prstGeom>
          </p:spPr>
        </p:pic>
        <p:pic>
          <p:nvPicPr>
            <p:cNvPr id="107" name="Graphic 106">
              <a:extLst>
                <a:ext uri="{FF2B5EF4-FFF2-40B4-BE49-F238E27FC236}">
                  <a16:creationId xmlns:a16="http://schemas.microsoft.com/office/drawing/2014/main" id="{E9623513-E668-E849-8324-8AA299968927}"/>
                </a:ext>
              </a:extLst>
            </p:cNvPr>
            <p:cNvPicPr>
              <a:picLocks noChangeAspect="1"/>
            </p:cNvPicPr>
            <p:nvPr/>
          </p:nvPicPr>
          <p:blipFill>
            <a:blip r:embed="rId49" cstate="screen">
              <a:extLst>
                <a:ext uri="{28A0092B-C50C-407E-A947-70E740481C1C}">
                  <a14:useLocalDpi xmlns:a14="http://schemas.microsoft.com/office/drawing/2010/main"/>
                </a:ext>
                <a:ext uri="{96DAC541-7B7A-43D3-8B79-37D633B846F1}">
                  <asvg:svgBlip xmlns:asvg="http://schemas.microsoft.com/office/drawing/2016/SVG/main" r:embed="rId50"/>
                </a:ext>
              </a:extLst>
            </a:blip>
            <a:stretch>
              <a:fillRect/>
            </a:stretch>
          </p:blipFill>
          <p:spPr>
            <a:xfrm>
              <a:off x="1574707" y="3035193"/>
              <a:ext cx="522067" cy="329851"/>
            </a:xfrm>
            <a:prstGeom prst="rect">
              <a:avLst/>
            </a:prstGeom>
            <a:effectLst>
              <a:outerShdw dist="38100" dir="5400000" sx="104000" sy="104000" algn="t" rotWithShape="0">
                <a:prstClr val="black">
                  <a:alpha val="15000"/>
                </a:prstClr>
              </a:outerShdw>
            </a:effectLst>
          </p:spPr>
        </p:pic>
      </p:grpSp>
      <p:grpSp>
        <p:nvGrpSpPr>
          <p:cNvPr id="108" name="Group 107">
            <a:extLst>
              <a:ext uri="{FF2B5EF4-FFF2-40B4-BE49-F238E27FC236}">
                <a16:creationId xmlns:a16="http://schemas.microsoft.com/office/drawing/2014/main" id="{D0D7BF3D-B0E4-784D-BC3C-55C567847EA4}"/>
              </a:ext>
            </a:extLst>
          </p:cNvPr>
          <p:cNvGrpSpPr/>
          <p:nvPr/>
        </p:nvGrpSpPr>
        <p:grpSpPr>
          <a:xfrm>
            <a:off x="3658857" y="3369416"/>
            <a:ext cx="524499" cy="1023814"/>
            <a:chOff x="966593" y="3035193"/>
            <a:chExt cx="524499" cy="1023814"/>
          </a:xfrm>
        </p:grpSpPr>
        <p:pic>
          <p:nvPicPr>
            <p:cNvPr id="109" name="Graphic 108">
              <a:extLst>
                <a:ext uri="{FF2B5EF4-FFF2-40B4-BE49-F238E27FC236}">
                  <a16:creationId xmlns:a16="http://schemas.microsoft.com/office/drawing/2014/main" id="{27FF49C8-9A80-4B40-83CC-3BA25738F2D0}"/>
                </a:ext>
              </a:extLst>
            </p:cNvPr>
            <p:cNvPicPr>
              <a:picLocks noChangeAspect="1"/>
            </p:cNvPicPr>
            <p:nvPr/>
          </p:nvPicPr>
          <p:blipFill>
            <a:blip r:embed="rId51" cstate="screen">
              <a:extLst>
                <a:ext uri="{28A0092B-C50C-407E-A947-70E740481C1C}">
                  <a14:useLocalDpi xmlns:a14="http://schemas.microsoft.com/office/drawing/2010/main"/>
                </a:ext>
                <a:ext uri="{96DAC541-7B7A-43D3-8B79-37D633B846F1}">
                  <asvg:svgBlip xmlns:asvg="http://schemas.microsoft.com/office/drawing/2016/SVG/main" r:embed="rId52"/>
                </a:ext>
              </a:extLst>
            </a:blip>
            <a:stretch>
              <a:fillRect/>
            </a:stretch>
          </p:blipFill>
          <p:spPr>
            <a:xfrm>
              <a:off x="966593" y="3152510"/>
              <a:ext cx="522066" cy="906497"/>
            </a:xfrm>
            <a:prstGeom prst="rect">
              <a:avLst/>
            </a:prstGeom>
          </p:spPr>
        </p:pic>
        <p:pic>
          <p:nvPicPr>
            <p:cNvPr id="110" name="Graphic 109">
              <a:extLst>
                <a:ext uri="{FF2B5EF4-FFF2-40B4-BE49-F238E27FC236}">
                  <a16:creationId xmlns:a16="http://schemas.microsoft.com/office/drawing/2014/main" id="{33C3A71D-5D7F-4D44-BD84-2AE82E904BAF}"/>
                </a:ext>
              </a:extLst>
            </p:cNvPr>
            <p:cNvPicPr>
              <a:picLocks noChangeAspect="1"/>
            </p:cNvPicPr>
            <p:nvPr/>
          </p:nvPicPr>
          <p:blipFill>
            <a:blip r:embed="rId53" cstate="screen">
              <a:extLst>
                <a:ext uri="{28A0092B-C50C-407E-A947-70E740481C1C}">
                  <a14:useLocalDpi xmlns:a14="http://schemas.microsoft.com/office/drawing/2010/main"/>
                </a:ext>
                <a:ext uri="{96DAC541-7B7A-43D3-8B79-37D633B846F1}">
                  <asvg:svgBlip xmlns:asvg="http://schemas.microsoft.com/office/drawing/2016/SVG/main" r:embed="rId54"/>
                </a:ext>
              </a:extLst>
            </a:blip>
            <a:stretch>
              <a:fillRect/>
            </a:stretch>
          </p:blipFill>
          <p:spPr>
            <a:xfrm>
              <a:off x="969025" y="3035193"/>
              <a:ext cx="522067" cy="329851"/>
            </a:xfrm>
            <a:prstGeom prst="rect">
              <a:avLst/>
            </a:prstGeom>
            <a:effectLst>
              <a:outerShdw dist="38100" dir="5400000" sx="104000" sy="104000" algn="t" rotWithShape="0">
                <a:prstClr val="black">
                  <a:alpha val="15000"/>
                </a:prstClr>
              </a:outerShdw>
            </a:effectLst>
          </p:spPr>
        </p:pic>
      </p:grpSp>
    </p:spTree>
    <p:extLst>
      <p:ext uri="{BB962C8B-B14F-4D97-AF65-F5344CB8AC3E}">
        <p14:creationId xmlns:p14="http://schemas.microsoft.com/office/powerpoint/2010/main" val="4205796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par>
                          <p:cTn id="24" fill="hold">
                            <p:stCondLst>
                              <p:cond delay="500"/>
                            </p:stCondLst>
                            <p:childTnLst>
                              <p:par>
                                <p:cTn id="25" presetID="10" presetClass="entr" presetSubtype="0" fill="hold" nodeType="afterEffect">
                                  <p:stCondLst>
                                    <p:cond delay="50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1500"/>
                            </p:stCondLst>
                            <p:childTnLst>
                              <p:par>
                                <p:cTn id="29" presetID="10" presetClass="entr" presetSubtype="0" fill="hold" nodeType="afterEffect">
                                  <p:stCondLst>
                                    <p:cond delay="5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2500"/>
                            </p:stCondLst>
                            <p:childTnLst>
                              <p:par>
                                <p:cTn id="33" presetID="10"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par>
                                <p:cTn id="41" presetID="10" presetClass="entr" presetSubtype="0" fill="hold" nodeType="withEffect">
                                  <p:stCondLst>
                                    <p:cond delay="0"/>
                                  </p:stCondLst>
                                  <p:childTnLst>
                                    <p:set>
                                      <p:cBhvr>
                                        <p:cTn id="42" dur="1" fill="hold">
                                          <p:stCondLst>
                                            <p:cond delay="0"/>
                                          </p:stCondLst>
                                        </p:cTn>
                                        <p:tgtEl>
                                          <p:spTgt spid="108"/>
                                        </p:tgtEl>
                                        <p:attrNameLst>
                                          <p:attrName>style.visibility</p:attrName>
                                        </p:attrNameLst>
                                      </p:cBhvr>
                                      <p:to>
                                        <p:strVal val="visible"/>
                                      </p:to>
                                    </p:set>
                                    <p:animEffect transition="in" filter="fade">
                                      <p:cBhvr>
                                        <p:cTn id="43" dur="500"/>
                                        <p:tgtEl>
                                          <p:spTgt spid="108"/>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105"/>
                                        </p:tgtEl>
                                        <p:attrNameLst>
                                          <p:attrName>style.visibility</p:attrName>
                                        </p:attrNameLst>
                                      </p:cBhvr>
                                      <p:to>
                                        <p:strVal val="visible"/>
                                      </p:to>
                                    </p:set>
                                    <p:animEffect transition="in" filter="fade">
                                      <p:cBhvr>
                                        <p:cTn id="47" dur="500"/>
                                        <p:tgtEl>
                                          <p:spTgt spid="105"/>
                                        </p:tgtEl>
                                      </p:cBhvr>
                                    </p:animEffect>
                                  </p:childTnLst>
                                </p:cTn>
                              </p:par>
                            </p:childTnLst>
                          </p:cTn>
                        </p:par>
                        <p:par>
                          <p:cTn id="48" fill="hold">
                            <p:stCondLst>
                              <p:cond delay="1000"/>
                            </p:stCondLst>
                            <p:childTnLst>
                              <p:par>
                                <p:cTn id="49" presetID="10" presetClass="entr" presetSubtype="0" fill="hold" nodeType="afterEffect">
                                  <p:stCondLst>
                                    <p:cond delay="0"/>
                                  </p:stCondLst>
                                  <p:childTnLst>
                                    <p:set>
                                      <p:cBhvr>
                                        <p:cTn id="50" dur="1" fill="hold">
                                          <p:stCondLst>
                                            <p:cond delay="0"/>
                                          </p:stCondLst>
                                        </p:cTn>
                                        <p:tgtEl>
                                          <p:spTgt spid="205"/>
                                        </p:tgtEl>
                                        <p:attrNameLst>
                                          <p:attrName>style.visibility</p:attrName>
                                        </p:attrNameLst>
                                      </p:cBhvr>
                                      <p:to>
                                        <p:strVal val="visible"/>
                                      </p:to>
                                    </p:set>
                                    <p:animEffect transition="in" filter="fade">
                                      <p:cBhvr>
                                        <p:cTn id="51" dur="500"/>
                                        <p:tgtEl>
                                          <p:spTgt spid="205"/>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143503-7EC4-4A3E-BE44-668208084DF5}"/>
              </a:ext>
            </a:extLst>
          </p:cNvPr>
          <p:cNvSpPr>
            <a:spLocks noGrp="1"/>
          </p:cNvSpPr>
          <p:nvPr>
            <p:ph type="ctrTitle"/>
          </p:nvPr>
        </p:nvSpPr>
        <p:spPr/>
        <p:txBody>
          <a:bodyPr>
            <a:normAutofit fontScale="90000"/>
          </a:bodyPr>
          <a:lstStyle/>
          <a:p>
            <a:r>
              <a:rPr lang="en-US" dirty="0"/>
              <a:t>LAX3 Tour Logistics</a:t>
            </a:r>
          </a:p>
        </p:txBody>
      </p:sp>
      <p:sp>
        <p:nvSpPr>
          <p:cNvPr id="4" name="Rectangle 3">
            <a:extLst>
              <a:ext uri="{FF2B5EF4-FFF2-40B4-BE49-F238E27FC236}">
                <a16:creationId xmlns:a16="http://schemas.microsoft.com/office/drawing/2014/main" id="{79E90706-AF0C-43CD-806F-3E603F52F7B8}"/>
              </a:ext>
            </a:extLst>
          </p:cNvPr>
          <p:cNvSpPr/>
          <p:nvPr/>
        </p:nvSpPr>
        <p:spPr>
          <a:xfrm>
            <a:off x="409575" y="2961879"/>
            <a:ext cx="4572000" cy="1144929"/>
          </a:xfrm>
          <a:prstGeom prst="rect">
            <a:avLst/>
          </a:prstGeom>
        </p:spPr>
        <p:txBody>
          <a:bodyPr>
            <a:spAutoFit/>
          </a:bodyPr>
          <a:lstStyle/>
          <a:p>
            <a:pPr lvl="0">
              <a:spcBef>
                <a:spcPct val="20000"/>
              </a:spcBef>
              <a:buClr>
                <a:srgbClr val="7D0C77"/>
              </a:buClr>
              <a:buSzPct val="110000"/>
            </a:pPr>
            <a:r>
              <a:rPr lang="en-US" b="1" dirty="0">
                <a:solidFill>
                  <a:srgbClr val="96B5C6"/>
                </a:solidFill>
                <a:latin typeface="Corbel" charset="0"/>
              </a:rPr>
              <a:t>7x24 Exchange – SoCal Fall Meeting</a:t>
            </a:r>
          </a:p>
          <a:p>
            <a:pPr lvl="0">
              <a:spcBef>
                <a:spcPct val="20000"/>
              </a:spcBef>
              <a:buClr>
                <a:srgbClr val="7D0C77"/>
              </a:buClr>
              <a:buSzPct val="110000"/>
            </a:pPr>
            <a:r>
              <a:rPr lang="en-US" sz="1400" b="1" dirty="0">
                <a:solidFill>
                  <a:srgbClr val="96B5C6"/>
                </a:solidFill>
                <a:latin typeface="Corbel" charset="0"/>
              </a:rPr>
              <a:t>Nov. 20, 2019</a:t>
            </a:r>
          </a:p>
          <a:p>
            <a:pPr lvl="0">
              <a:spcBef>
                <a:spcPct val="20000"/>
              </a:spcBef>
              <a:buClr>
                <a:srgbClr val="7D0C77"/>
              </a:buClr>
              <a:buSzPct val="110000"/>
            </a:pPr>
            <a:endParaRPr lang="en-US" sz="1400" b="1" dirty="0">
              <a:solidFill>
                <a:srgbClr val="96B5C6"/>
              </a:solidFill>
              <a:latin typeface="Corbel" charset="0"/>
            </a:endParaRPr>
          </a:p>
          <a:p>
            <a:pPr lvl="0">
              <a:spcBef>
                <a:spcPct val="20000"/>
              </a:spcBef>
              <a:buClr>
                <a:srgbClr val="7D0C77"/>
              </a:buClr>
              <a:buSzPct val="110000"/>
            </a:pPr>
            <a:r>
              <a:rPr lang="en-US" sz="1400" b="1" dirty="0">
                <a:solidFill>
                  <a:srgbClr val="96B5C6"/>
                </a:solidFill>
                <a:latin typeface="Corbel" charset="0"/>
              </a:rPr>
              <a:t>Monica Smith, Social and Events Marketing Manager</a:t>
            </a:r>
          </a:p>
        </p:txBody>
      </p:sp>
    </p:spTree>
    <p:extLst>
      <p:ext uri="{BB962C8B-B14F-4D97-AF65-F5344CB8AC3E}">
        <p14:creationId xmlns:p14="http://schemas.microsoft.com/office/powerpoint/2010/main" val="3026134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9B043E4C-0147-4D7B-AF46-D6E51AC6389E}"/>
              </a:ext>
            </a:extLst>
          </p:cNvPr>
          <p:cNvSpPr txBox="1">
            <a:spLocks/>
          </p:cNvSpPr>
          <p:nvPr/>
        </p:nvSpPr>
        <p:spPr>
          <a:xfrm>
            <a:off x="183252" y="1935449"/>
            <a:ext cx="5995988" cy="3091804"/>
          </a:xfrm>
          <a:prstGeom prst="rect">
            <a:avLst/>
          </a:prstGeom>
        </p:spPr>
        <p:txBody>
          <a:bodyPr vert="horz" lIns="91440" tIns="45720" rIns="91440" bIns="45720" numCol="2" rtlCol="0">
            <a:normAutofit fontScale="40000" lnSpcReduction="20000"/>
          </a:bodyPr>
          <a:lstStyle>
            <a:lvl1pPr marL="342900" indent="-342900" algn="l" defTabSz="457200" rtl="0" eaLnBrk="1" latinLnBrk="0" hangingPunct="1">
              <a:lnSpc>
                <a:spcPct val="100000"/>
              </a:lnSpc>
              <a:spcBef>
                <a:spcPct val="20000"/>
              </a:spcBef>
              <a:buClr>
                <a:srgbClr val="7D0C77"/>
              </a:buClr>
              <a:buSzPct val="110000"/>
              <a:buFont typeface="Wingdings" charset="2"/>
              <a:buChar char="§"/>
              <a:defRPr sz="3200" kern="1200" spc="0">
                <a:solidFill>
                  <a:schemeClr val="tx1">
                    <a:lumMod val="50000"/>
                    <a:lumOff val="50000"/>
                  </a:schemeClr>
                </a:solidFill>
                <a:latin typeface="Corbel" charset="0"/>
                <a:ea typeface="Corbel" charset="0"/>
                <a:cs typeface="Corbel" charset="0"/>
              </a:defRPr>
            </a:lvl1pPr>
            <a:lvl2pPr marL="742950" indent="-285750" algn="l" defTabSz="457200" rtl="0" eaLnBrk="1" latinLnBrk="0" hangingPunct="1">
              <a:lnSpc>
                <a:spcPct val="100000"/>
              </a:lnSpc>
              <a:spcBef>
                <a:spcPct val="20000"/>
              </a:spcBef>
              <a:buClrTx/>
              <a:buSzPct val="85000"/>
              <a:buFont typeface="Wingdings" charset="2"/>
              <a:buChar char="§"/>
              <a:defRPr sz="2800" kern="1200" spc="0">
                <a:solidFill>
                  <a:schemeClr val="tx1">
                    <a:lumMod val="50000"/>
                    <a:lumOff val="50000"/>
                  </a:schemeClr>
                </a:solidFill>
                <a:latin typeface="Corbel" charset="0"/>
                <a:ea typeface="Corbel" charset="0"/>
                <a:cs typeface="Corbel" charset="0"/>
              </a:defRPr>
            </a:lvl2pPr>
            <a:lvl3pPr marL="1143000" indent="-228600" algn="l" defTabSz="457200" rtl="0" eaLnBrk="1" latinLnBrk="0" hangingPunct="1">
              <a:lnSpc>
                <a:spcPct val="100000"/>
              </a:lnSpc>
              <a:spcBef>
                <a:spcPct val="20000"/>
              </a:spcBef>
              <a:buFont typeface="Wingdings" charset="2"/>
              <a:buChar char="§"/>
              <a:defRPr sz="2400" kern="1200" spc="0">
                <a:solidFill>
                  <a:schemeClr val="tx1">
                    <a:lumMod val="50000"/>
                    <a:lumOff val="50000"/>
                  </a:schemeClr>
                </a:solidFill>
                <a:latin typeface="Corbel" charset="0"/>
                <a:ea typeface="Corbel" charset="0"/>
                <a:cs typeface="Corbel" charset="0"/>
              </a:defRPr>
            </a:lvl3pPr>
            <a:lvl4pPr marL="1600200" indent="-228600" algn="l" defTabSz="457200" rtl="0" eaLnBrk="1" latinLnBrk="0" hangingPunct="1">
              <a:lnSpc>
                <a:spcPct val="100000"/>
              </a:lnSpc>
              <a:spcBef>
                <a:spcPct val="20000"/>
              </a:spcBef>
              <a:buSzPct val="90000"/>
              <a:buFont typeface="Wingdings" charset="2"/>
              <a:buChar char="§"/>
              <a:defRPr sz="2000" kern="1200" spc="0">
                <a:solidFill>
                  <a:schemeClr val="tx1">
                    <a:lumMod val="50000"/>
                    <a:lumOff val="50000"/>
                  </a:schemeClr>
                </a:solidFill>
                <a:latin typeface="Corbel" charset="0"/>
                <a:ea typeface="Corbel" charset="0"/>
                <a:cs typeface="Corbel" charset="0"/>
              </a:defRPr>
            </a:lvl4pPr>
            <a:lvl5pPr marL="2057400" indent="-228600" algn="l" defTabSz="457200" rtl="0" eaLnBrk="1" latinLnBrk="0" hangingPunct="1">
              <a:lnSpc>
                <a:spcPct val="100000"/>
              </a:lnSpc>
              <a:spcBef>
                <a:spcPct val="20000"/>
              </a:spcBef>
              <a:buFont typeface="Wingdings" charset="2"/>
              <a:buChar char="§"/>
              <a:defRPr sz="2000" kern="1200" spc="0">
                <a:solidFill>
                  <a:schemeClr val="tx1">
                    <a:lumMod val="50000"/>
                    <a:lumOff val="50000"/>
                  </a:schemeClr>
                </a:solidFill>
                <a:latin typeface="Corbel" charset="0"/>
                <a:ea typeface="Corbel" charset="0"/>
                <a:cs typeface="Corbe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charset="2"/>
              <a:buNone/>
            </a:pPr>
            <a:r>
              <a:rPr lang="en-US" sz="3400" b="1" dirty="0">
                <a:solidFill>
                  <a:schemeClr val="bg1"/>
                </a:solidFill>
              </a:rPr>
              <a:t>Group A</a:t>
            </a:r>
          </a:p>
          <a:p>
            <a:pPr marL="0" indent="0">
              <a:buFont typeface="Wingdings" charset="2"/>
              <a:buNone/>
            </a:pPr>
            <a:r>
              <a:rPr lang="en-US" sz="3400" dirty="0">
                <a:solidFill>
                  <a:schemeClr val="bg1"/>
                </a:solidFill>
              </a:rPr>
              <a:t>Leave Venue 5:45</a:t>
            </a:r>
          </a:p>
          <a:p>
            <a:pPr marL="0" indent="0">
              <a:buFont typeface="Wingdings" charset="2"/>
              <a:buNone/>
            </a:pPr>
            <a:r>
              <a:rPr lang="en-US" sz="3400" dirty="0">
                <a:solidFill>
                  <a:schemeClr val="bg1"/>
                </a:solidFill>
              </a:rPr>
              <a:t>Arrive Cyxtera 5:50</a:t>
            </a:r>
          </a:p>
          <a:p>
            <a:pPr marL="0" indent="0">
              <a:buFont typeface="Wingdings" charset="2"/>
              <a:buNone/>
            </a:pPr>
            <a:r>
              <a:rPr lang="en-US" sz="3400" dirty="0">
                <a:solidFill>
                  <a:schemeClr val="bg1"/>
                </a:solidFill>
              </a:rPr>
              <a:t>Return to Venue 6:00</a:t>
            </a:r>
          </a:p>
          <a:p>
            <a:pPr marL="0" indent="0">
              <a:buFont typeface="Wingdings" charset="2"/>
              <a:buNone/>
            </a:pPr>
            <a:endParaRPr lang="en-US" sz="3400" b="1" dirty="0">
              <a:solidFill>
                <a:schemeClr val="bg1"/>
              </a:solidFill>
            </a:endParaRPr>
          </a:p>
          <a:p>
            <a:pPr marL="0" indent="0">
              <a:buFont typeface="Wingdings" charset="2"/>
              <a:buNone/>
            </a:pPr>
            <a:r>
              <a:rPr lang="en-US" sz="3400" b="1" dirty="0">
                <a:solidFill>
                  <a:schemeClr val="bg1"/>
                </a:solidFill>
              </a:rPr>
              <a:t>Group B</a:t>
            </a:r>
          </a:p>
          <a:p>
            <a:pPr marL="0" indent="0">
              <a:buFont typeface="Wingdings" charset="2"/>
              <a:buNone/>
            </a:pPr>
            <a:r>
              <a:rPr lang="en-US" sz="3400" dirty="0">
                <a:solidFill>
                  <a:schemeClr val="bg1"/>
                </a:solidFill>
              </a:rPr>
              <a:t>Leave Venue 6:05</a:t>
            </a:r>
          </a:p>
          <a:p>
            <a:pPr marL="0" indent="0">
              <a:buFont typeface="Wingdings" charset="2"/>
              <a:buNone/>
            </a:pPr>
            <a:r>
              <a:rPr lang="en-US" sz="3400" dirty="0">
                <a:solidFill>
                  <a:schemeClr val="bg1"/>
                </a:solidFill>
              </a:rPr>
              <a:t>Arrive Cyxtera 6:10</a:t>
            </a:r>
          </a:p>
          <a:p>
            <a:pPr marL="0" indent="0">
              <a:buFont typeface="Wingdings" charset="2"/>
              <a:buNone/>
            </a:pPr>
            <a:r>
              <a:rPr lang="en-US" sz="3400" dirty="0">
                <a:solidFill>
                  <a:schemeClr val="bg1"/>
                </a:solidFill>
              </a:rPr>
              <a:t>Return to Venue 6:20</a:t>
            </a:r>
          </a:p>
          <a:p>
            <a:pPr marL="0" indent="0">
              <a:buFont typeface="Wingdings" charset="2"/>
              <a:buNone/>
            </a:pPr>
            <a:endParaRPr lang="en-US" sz="3400" b="1" dirty="0">
              <a:solidFill>
                <a:schemeClr val="bg1"/>
              </a:solidFill>
            </a:endParaRPr>
          </a:p>
          <a:p>
            <a:pPr marL="0" indent="0">
              <a:buFont typeface="Wingdings" charset="2"/>
              <a:buNone/>
            </a:pPr>
            <a:r>
              <a:rPr lang="en-US" sz="3400" b="1" dirty="0">
                <a:solidFill>
                  <a:schemeClr val="bg1"/>
                </a:solidFill>
              </a:rPr>
              <a:t>Group C</a:t>
            </a:r>
          </a:p>
          <a:p>
            <a:pPr marL="0" indent="0">
              <a:buFont typeface="Wingdings" charset="2"/>
              <a:buNone/>
            </a:pPr>
            <a:r>
              <a:rPr lang="en-US" sz="3400" dirty="0">
                <a:solidFill>
                  <a:schemeClr val="bg1"/>
                </a:solidFill>
              </a:rPr>
              <a:t>Leave Venue 6:25</a:t>
            </a:r>
          </a:p>
          <a:p>
            <a:pPr marL="0" indent="0">
              <a:buFont typeface="Wingdings" charset="2"/>
              <a:buNone/>
            </a:pPr>
            <a:r>
              <a:rPr lang="en-US" sz="3400" dirty="0">
                <a:solidFill>
                  <a:schemeClr val="bg1"/>
                </a:solidFill>
              </a:rPr>
              <a:t>Arrive Cyxtera 6:30</a:t>
            </a:r>
            <a:br>
              <a:rPr lang="en-US" sz="3400" dirty="0">
                <a:solidFill>
                  <a:schemeClr val="bg1"/>
                </a:solidFill>
              </a:rPr>
            </a:br>
            <a:r>
              <a:rPr lang="en-US" sz="3400" dirty="0">
                <a:solidFill>
                  <a:schemeClr val="bg1"/>
                </a:solidFill>
              </a:rPr>
              <a:t>Return to Venue (with Group A) 6:40</a:t>
            </a:r>
          </a:p>
          <a:p>
            <a:pPr marL="0" indent="0">
              <a:buFont typeface="Wingdings" charset="2"/>
              <a:buNone/>
            </a:pPr>
            <a:r>
              <a:rPr lang="en-US" sz="3400" b="1" dirty="0">
                <a:solidFill>
                  <a:schemeClr val="bg1"/>
                </a:solidFill>
              </a:rPr>
              <a:t>Return trips:</a:t>
            </a:r>
          </a:p>
          <a:p>
            <a:pPr marL="0" indent="0">
              <a:buFont typeface="Wingdings" charset="2"/>
              <a:buNone/>
            </a:pPr>
            <a:r>
              <a:rPr lang="en-US" sz="3400" dirty="0">
                <a:solidFill>
                  <a:schemeClr val="bg1"/>
                </a:solidFill>
              </a:rPr>
              <a:t>Leave Venue 6:45</a:t>
            </a:r>
          </a:p>
          <a:p>
            <a:pPr marL="0" indent="0">
              <a:buFont typeface="Wingdings" charset="2"/>
              <a:buNone/>
            </a:pPr>
            <a:r>
              <a:rPr lang="en-US" sz="3400" dirty="0">
                <a:solidFill>
                  <a:schemeClr val="bg1"/>
                </a:solidFill>
              </a:rPr>
              <a:t>Arrive Cyxtera 6:50</a:t>
            </a:r>
          </a:p>
          <a:p>
            <a:pPr marL="0" indent="0">
              <a:buFont typeface="Wingdings" charset="2"/>
              <a:buNone/>
            </a:pPr>
            <a:r>
              <a:rPr lang="en-US" sz="3400" dirty="0">
                <a:solidFill>
                  <a:schemeClr val="bg1"/>
                </a:solidFill>
              </a:rPr>
              <a:t>Return to Venue (with Group B) 7:00</a:t>
            </a:r>
          </a:p>
          <a:p>
            <a:pPr marL="0" indent="0">
              <a:buFont typeface="Wingdings" charset="2"/>
              <a:buNone/>
            </a:pPr>
            <a:r>
              <a:rPr lang="en-US" sz="3400" dirty="0">
                <a:solidFill>
                  <a:schemeClr val="bg1"/>
                </a:solidFill>
              </a:rPr>
              <a:t> </a:t>
            </a:r>
          </a:p>
          <a:p>
            <a:pPr marL="0" indent="0">
              <a:buFont typeface="Wingdings" charset="2"/>
              <a:buNone/>
            </a:pPr>
            <a:r>
              <a:rPr lang="en-US" sz="3400" dirty="0">
                <a:solidFill>
                  <a:schemeClr val="bg1"/>
                </a:solidFill>
              </a:rPr>
              <a:t>Arrive at Cyxtera 7:10</a:t>
            </a:r>
          </a:p>
          <a:p>
            <a:pPr marL="0" indent="0">
              <a:buFont typeface="Wingdings" charset="2"/>
              <a:buNone/>
            </a:pPr>
            <a:r>
              <a:rPr lang="en-US" sz="3400" dirty="0">
                <a:solidFill>
                  <a:schemeClr val="bg1"/>
                </a:solidFill>
              </a:rPr>
              <a:t>Return to Venue (with Group C) 7:20</a:t>
            </a:r>
          </a:p>
          <a:p>
            <a:pPr marL="0" indent="0">
              <a:buFont typeface="Wingdings" charset="2"/>
              <a:buNone/>
            </a:pPr>
            <a:r>
              <a:rPr lang="en-US" sz="2900" dirty="0"/>
              <a:t> </a:t>
            </a:r>
          </a:p>
          <a:p>
            <a:endParaRPr lang="en-US" sz="2400" dirty="0"/>
          </a:p>
        </p:txBody>
      </p:sp>
      <p:sp>
        <p:nvSpPr>
          <p:cNvPr id="6" name="Content Placeholder 3">
            <a:extLst>
              <a:ext uri="{FF2B5EF4-FFF2-40B4-BE49-F238E27FC236}">
                <a16:creationId xmlns:a16="http://schemas.microsoft.com/office/drawing/2014/main" id="{7BD85BD2-29ED-4812-88EF-68638310B55F}"/>
              </a:ext>
            </a:extLst>
          </p:cNvPr>
          <p:cNvSpPr txBox="1">
            <a:spLocks/>
          </p:cNvSpPr>
          <p:nvPr/>
        </p:nvSpPr>
        <p:spPr>
          <a:xfrm>
            <a:off x="147599" y="820925"/>
            <a:ext cx="5472151" cy="1102615"/>
          </a:xfrm>
          <a:prstGeom prst="rect">
            <a:avLst/>
          </a:prstGeom>
        </p:spPr>
        <p:txBody>
          <a:bodyPr vert="horz" lIns="91440" tIns="45720" rIns="91440" bIns="45720" numCol="2" rtlCol="0">
            <a:normAutofit fontScale="62500" lnSpcReduction="20000"/>
          </a:bodyPr>
          <a:lstStyle>
            <a:lvl1pPr marL="342900" indent="-342900" algn="l" defTabSz="457200" rtl="0" eaLnBrk="1" latinLnBrk="0" hangingPunct="1">
              <a:lnSpc>
                <a:spcPct val="100000"/>
              </a:lnSpc>
              <a:spcBef>
                <a:spcPct val="20000"/>
              </a:spcBef>
              <a:buClr>
                <a:srgbClr val="4791D1"/>
              </a:buClr>
              <a:buSzPct val="90000"/>
              <a:buFont typeface="Wingdings" charset="2"/>
              <a:buChar char="§"/>
              <a:defRPr sz="3200" kern="1200" spc="0">
                <a:solidFill>
                  <a:schemeClr val="tx1">
                    <a:lumMod val="50000"/>
                    <a:lumOff val="50000"/>
                  </a:schemeClr>
                </a:solidFill>
                <a:latin typeface="Corbel" charset="0"/>
                <a:ea typeface="Corbel" charset="0"/>
                <a:cs typeface="Corbel" charset="0"/>
              </a:defRPr>
            </a:lvl1pPr>
            <a:lvl2pPr marL="742950" indent="-285750" algn="l" defTabSz="457200" rtl="0" eaLnBrk="1" latinLnBrk="0" hangingPunct="1">
              <a:lnSpc>
                <a:spcPct val="100000"/>
              </a:lnSpc>
              <a:spcBef>
                <a:spcPct val="20000"/>
              </a:spcBef>
              <a:buClr>
                <a:srgbClr val="4791D1"/>
              </a:buClr>
              <a:buSzPct val="90000"/>
              <a:buFont typeface="Wingdings" charset="2"/>
              <a:buChar char="§"/>
              <a:defRPr sz="2800" kern="1200" spc="0">
                <a:solidFill>
                  <a:schemeClr val="tx1">
                    <a:lumMod val="50000"/>
                    <a:lumOff val="50000"/>
                  </a:schemeClr>
                </a:solidFill>
                <a:latin typeface="Corbel" charset="0"/>
                <a:ea typeface="Corbel" charset="0"/>
                <a:cs typeface="Corbel" charset="0"/>
              </a:defRPr>
            </a:lvl2pPr>
            <a:lvl3pPr marL="1143000" indent="-228600" algn="l" defTabSz="457200" rtl="0" eaLnBrk="1" latinLnBrk="0" hangingPunct="1">
              <a:lnSpc>
                <a:spcPct val="100000"/>
              </a:lnSpc>
              <a:spcBef>
                <a:spcPct val="20000"/>
              </a:spcBef>
              <a:buClr>
                <a:srgbClr val="4791D1"/>
              </a:buClr>
              <a:buSzPct val="90000"/>
              <a:buFont typeface="Wingdings" charset="2"/>
              <a:buChar char="§"/>
              <a:defRPr sz="2400" kern="1200" spc="0">
                <a:solidFill>
                  <a:schemeClr val="tx1">
                    <a:lumMod val="50000"/>
                    <a:lumOff val="50000"/>
                  </a:schemeClr>
                </a:solidFill>
                <a:latin typeface="Corbel" charset="0"/>
                <a:ea typeface="Corbel" charset="0"/>
                <a:cs typeface="Corbel" charset="0"/>
              </a:defRPr>
            </a:lvl3pPr>
            <a:lvl4pPr marL="1600200" indent="-228600" algn="l" defTabSz="457200" rtl="0" eaLnBrk="1" latinLnBrk="0" hangingPunct="1">
              <a:lnSpc>
                <a:spcPct val="100000"/>
              </a:lnSpc>
              <a:spcBef>
                <a:spcPct val="20000"/>
              </a:spcBef>
              <a:buClr>
                <a:srgbClr val="4791D1"/>
              </a:buClr>
              <a:buSzPct val="90000"/>
              <a:buFont typeface="Wingdings" charset="2"/>
              <a:buChar char="§"/>
              <a:defRPr sz="2000" kern="1200" spc="0">
                <a:solidFill>
                  <a:schemeClr val="tx1">
                    <a:lumMod val="50000"/>
                    <a:lumOff val="50000"/>
                  </a:schemeClr>
                </a:solidFill>
                <a:latin typeface="Corbel" charset="0"/>
                <a:ea typeface="Corbel" charset="0"/>
                <a:cs typeface="Corbel" charset="0"/>
              </a:defRPr>
            </a:lvl4pPr>
            <a:lvl5pPr marL="2057400" indent="-228600" algn="l" defTabSz="457200" rtl="0" eaLnBrk="1" latinLnBrk="0" hangingPunct="1">
              <a:lnSpc>
                <a:spcPct val="100000"/>
              </a:lnSpc>
              <a:spcBef>
                <a:spcPct val="20000"/>
              </a:spcBef>
              <a:buClr>
                <a:srgbClr val="4791D1"/>
              </a:buClr>
              <a:buSzPct val="90000"/>
              <a:buFont typeface="Wingdings" charset="2"/>
              <a:buChar char="§"/>
              <a:defRPr sz="2000" kern="1200" spc="0">
                <a:solidFill>
                  <a:schemeClr val="tx1">
                    <a:lumMod val="50000"/>
                    <a:lumOff val="50000"/>
                  </a:schemeClr>
                </a:solidFill>
                <a:latin typeface="Corbel" charset="0"/>
                <a:ea typeface="Corbel" charset="0"/>
                <a:cs typeface="Corbe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solidFill>
                  <a:schemeClr val="bg1"/>
                </a:solidFill>
              </a:rPr>
              <a:t>Government Issued ID w/ Photo</a:t>
            </a:r>
          </a:p>
          <a:p>
            <a:r>
              <a:rPr lang="en-US" sz="2800" dirty="0">
                <a:solidFill>
                  <a:schemeClr val="bg1"/>
                </a:solidFill>
              </a:rPr>
              <a:t>No food or beverage</a:t>
            </a:r>
          </a:p>
          <a:p>
            <a:r>
              <a:rPr lang="en-US" sz="2800" dirty="0">
                <a:solidFill>
                  <a:schemeClr val="bg1"/>
                </a:solidFill>
              </a:rPr>
              <a:t>30-minute tour</a:t>
            </a:r>
          </a:p>
          <a:p>
            <a:r>
              <a:rPr lang="en-US" sz="2800" dirty="0">
                <a:solidFill>
                  <a:schemeClr val="bg1"/>
                </a:solidFill>
              </a:rPr>
              <a:t>Shuttle bus</a:t>
            </a:r>
          </a:p>
          <a:p>
            <a:r>
              <a:rPr lang="en-US" sz="2800" dirty="0">
                <a:solidFill>
                  <a:schemeClr val="bg1"/>
                </a:solidFill>
              </a:rPr>
              <a:t>Sign-up at registration desk</a:t>
            </a:r>
            <a:endParaRPr lang="en-US" dirty="0">
              <a:solidFill>
                <a:schemeClr val="bg1"/>
              </a:solidFill>
            </a:endParaRPr>
          </a:p>
          <a:p>
            <a:pPr marL="0" indent="0">
              <a:buNone/>
            </a:pPr>
            <a:endParaRPr lang="en-US" sz="2400" dirty="0"/>
          </a:p>
        </p:txBody>
      </p:sp>
      <p:sp>
        <p:nvSpPr>
          <p:cNvPr id="7" name="Title 1">
            <a:extLst>
              <a:ext uri="{FF2B5EF4-FFF2-40B4-BE49-F238E27FC236}">
                <a16:creationId xmlns:a16="http://schemas.microsoft.com/office/drawing/2014/main" id="{43E2F7E2-A547-4E03-BABB-7AE2E44D75A2}"/>
              </a:ext>
            </a:extLst>
          </p:cNvPr>
          <p:cNvSpPr txBox="1">
            <a:spLocks/>
          </p:cNvSpPr>
          <p:nvPr/>
        </p:nvSpPr>
        <p:spPr>
          <a:xfrm>
            <a:off x="208230" y="162963"/>
            <a:ext cx="8478570" cy="706614"/>
          </a:xfrm>
          <a:prstGeom prst="rect">
            <a:avLst/>
          </a:prstGeom>
        </p:spPr>
        <p:txBody>
          <a:bodyPr vert="horz" lIns="91440" tIns="45720" rIns="91440" bIns="45720" rtlCol="0" anchor="t">
            <a:normAutofit/>
          </a:bodyPr>
          <a:lstStyle>
            <a:lvl1pPr algn="l" defTabSz="457200" rtl="0" eaLnBrk="1" latinLnBrk="0" hangingPunct="1">
              <a:lnSpc>
                <a:spcPct val="100000"/>
              </a:lnSpc>
              <a:spcBef>
                <a:spcPct val="0"/>
              </a:spcBef>
              <a:buNone/>
              <a:defRPr sz="3200" b="1" kern="1200" spc="-150">
                <a:solidFill>
                  <a:schemeClr val="bg1"/>
                </a:solidFill>
                <a:latin typeface="Corbel" charset="0"/>
                <a:ea typeface="Corbel" charset="0"/>
                <a:cs typeface="Corbel" charset="0"/>
              </a:defRPr>
            </a:lvl1pPr>
          </a:lstStyle>
          <a:p>
            <a:r>
              <a:rPr lang="en-US"/>
              <a:t>LAX3 Tours</a:t>
            </a:r>
            <a:endParaRPr lang="en-US" dirty="0"/>
          </a:p>
        </p:txBody>
      </p:sp>
      <p:pic>
        <p:nvPicPr>
          <p:cNvPr id="8" name="Picture 7" descr="A large building in the background&#10;&#10;Description automatically generated">
            <a:extLst>
              <a:ext uri="{FF2B5EF4-FFF2-40B4-BE49-F238E27FC236}">
                <a16:creationId xmlns:a16="http://schemas.microsoft.com/office/drawing/2014/main" id="{40C28A0B-99A2-4BFB-BD92-90A6F0F164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1138" y="497375"/>
            <a:ext cx="2804226" cy="1865745"/>
          </a:xfrm>
          <a:prstGeom prst="rect">
            <a:avLst/>
          </a:prstGeom>
        </p:spPr>
      </p:pic>
      <p:sp>
        <p:nvSpPr>
          <p:cNvPr id="9" name="TextBox 8">
            <a:extLst>
              <a:ext uri="{FF2B5EF4-FFF2-40B4-BE49-F238E27FC236}">
                <a16:creationId xmlns:a16="http://schemas.microsoft.com/office/drawing/2014/main" id="{D83D123F-37B1-4299-9C7D-811890FD34B5}"/>
              </a:ext>
            </a:extLst>
          </p:cNvPr>
          <p:cNvSpPr txBox="1"/>
          <p:nvPr/>
        </p:nvSpPr>
        <p:spPr>
          <a:xfrm>
            <a:off x="6072893" y="2517434"/>
            <a:ext cx="2804226" cy="507831"/>
          </a:xfrm>
          <a:prstGeom prst="rect">
            <a:avLst/>
          </a:prstGeom>
          <a:solidFill>
            <a:srgbClr val="7030A0"/>
          </a:solidFill>
        </p:spPr>
        <p:txBody>
          <a:bodyPr wrap="square" rtlCol="0">
            <a:spAutoFit/>
          </a:bodyPr>
          <a:lstStyle/>
          <a:p>
            <a:r>
              <a:rPr lang="en-US" sz="1350" b="1" dirty="0">
                <a:solidFill>
                  <a:schemeClr val="bg1"/>
                </a:solidFill>
              </a:rPr>
              <a:t>Distance to LAX3 = 0.7 miles</a:t>
            </a:r>
          </a:p>
          <a:p>
            <a:r>
              <a:rPr lang="en-US" sz="1350" b="1" dirty="0">
                <a:solidFill>
                  <a:schemeClr val="bg1"/>
                </a:solidFill>
              </a:rPr>
              <a:t>5-minute shuttle ride</a:t>
            </a:r>
          </a:p>
        </p:txBody>
      </p:sp>
      <p:pic>
        <p:nvPicPr>
          <p:cNvPr id="11" name="Picture 10">
            <a:extLst>
              <a:ext uri="{FF2B5EF4-FFF2-40B4-BE49-F238E27FC236}">
                <a16:creationId xmlns:a16="http://schemas.microsoft.com/office/drawing/2014/main" id="{D195EA5E-58CC-4AF7-BDF3-B60C8C442510}"/>
              </a:ext>
            </a:extLst>
          </p:cNvPr>
          <p:cNvPicPr>
            <a:picLocks noChangeAspect="1"/>
          </p:cNvPicPr>
          <p:nvPr/>
        </p:nvPicPr>
        <p:blipFill rotWithShape="1">
          <a:blip r:embed="rId3"/>
          <a:srcRect l="31196" t="35556" r="26196" b="16908"/>
          <a:stretch/>
        </p:blipFill>
        <p:spPr>
          <a:xfrm>
            <a:off x="6072893" y="3182497"/>
            <a:ext cx="2792471" cy="1798040"/>
          </a:xfrm>
          <a:prstGeom prst="rect">
            <a:avLst/>
          </a:prstGeom>
          <a:ln>
            <a:solidFill>
              <a:schemeClr val="accent1"/>
            </a:solidFill>
          </a:ln>
        </p:spPr>
      </p:pic>
    </p:spTree>
    <p:extLst>
      <p:ext uri="{BB962C8B-B14F-4D97-AF65-F5344CB8AC3E}">
        <p14:creationId xmlns:p14="http://schemas.microsoft.com/office/powerpoint/2010/main" val="1464804639"/>
      </p:ext>
    </p:extLst>
  </p:cSld>
  <p:clrMapOvr>
    <a:masterClrMapping/>
  </p:clrMapOvr>
</p:sld>
</file>

<file path=ppt/theme/theme1.xml><?xml version="1.0" encoding="utf-8"?>
<a:theme xmlns:a="http://schemas.openxmlformats.org/drawingml/2006/main" name="6_Office Theme">
  <a:themeElements>
    <a:clrScheme name="Custom 5">
      <a:dk1>
        <a:sysClr val="windowText" lastClr="000000"/>
      </a:dk1>
      <a:lt1>
        <a:sysClr val="window" lastClr="FFFFFF"/>
      </a:lt1>
      <a:dk2>
        <a:srgbClr val="404040"/>
      </a:dk2>
      <a:lt2>
        <a:srgbClr val="EEECE1"/>
      </a:lt2>
      <a:accent1>
        <a:srgbClr val="43197F"/>
      </a:accent1>
      <a:accent2>
        <a:srgbClr val="B30071"/>
      </a:accent2>
      <a:accent3>
        <a:srgbClr val="66CCFF"/>
      </a:accent3>
      <a:accent4>
        <a:srgbClr val="808080"/>
      </a:accent4>
      <a:accent5>
        <a:srgbClr val="80FF00"/>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yx Template 2018 v2" id="{D456DB53-9B94-E143-9165-B70E7AF8D35F}" vid="{47F437C4-0FC5-A94C-BFCF-43F7F9300380}"/>
    </a:ext>
  </a:extLst>
</a:theme>
</file>

<file path=ppt/theme/theme2.xml><?xml version="1.0" encoding="utf-8"?>
<a:theme xmlns:a="http://schemas.openxmlformats.org/drawingml/2006/main" name="5_Office Theme">
  <a:themeElements>
    <a:clrScheme name="Custom 5">
      <a:dk1>
        <a:sysClr val="windowText" lastClr="000000"/>
      </a:dk1>
      <a:lt1>
        <a:sysClr val="window" lastClr="FFFFFF"/>
      </a:lt1>
      <a:dk2>
        <a:srgbClr val="404040"/>
      </a:dk2>
      <a:lt2>
        <a:srgbClr val="EEECE1"/>
      </a:lt2>
      <a:accent1>
        <a:srgbClr val="43197F"/>
      </a:accent1>
      <a:accent2>
        <a:srgbClr val="B30071"/>
      </a:accent2>
      <a:accent3>
        <a:srgbClr val="66CCFF"/>
      </a:accent3>
      <a:accent4>
        <a:srgbClr val="808080"/>
      </a:accent4>
      <a:accent5>
        <a:srgbClr val="80FF00"/>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yxtera Template v3" id="{4AA5F6D5-2497-4C4B-A4E7-0692B6BE5837}" vid="{2F74EEF0-E981-6944-9C83-D3BADF977AE9}"/>
    </a:ext>
  </a:extLst>
</a:theme>
</file>

<file path=ppt/theme/theme3.xml><?xml version="1.0" encoding="utf-8"?>
<a:theme xmlns:a="http://schemas.openxmlformats.org/drawingml/2006/main" name="7_Office Theme">
  <a:themeElements>
    <a:clrScheme name="Custom 5">
      <a:dk1>
        <a:sysClr val="windowText" lastClr="000000"/>
      </a:dk1>
      <a:lt1>
        <a:sysClr val="window" lastClr="FFFFFF"/>
      </a:lt1>
      <a:dk2>
        <a:srgbClr val="404040"/>
      </a:dk2>
      <a:lt2>
        <a:srgbClr val="EEECE1"/>
      </a:lt2>
      <a:accent1>
        <a:srgbClr val="43197F"/>
      </a:accent1>
      <a:accent2>
        <a:srgbClr val="B30071"/>
      </a:accent2>
      <a:accent3>
        <a:srgbClr val="66CCFF"/>
      </a:accent3>
      <a:accent4>
        <a:srgbClr val="808080"/>
      </a:accent4>
      <a:accent5>
        <a:srgbClr val="80FF00"/>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yx Template 2018 v2" id="{D456DB53-9B94-E143-9165-B70E7AF8D35F}" vid="{47F437C4-0FC5-A94C-BFCF-43F7F930038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3690de2-24e1-4605-9543-892c103eb150">
      <UserInfo>
        <DisplayName>Simon West</DisplayName>
        <AccountId>11</AccountId>
        <AccountType/>
      </UserInfo>
    </SharedWithUsers>
    <_dlc_DocIdPersistId xmlns="43690de2-24e1-4605-9543-892c103eb150" xsi:nil="true"/>
  </documentManagement>
</p:properties>
</file>

<file path=customXml/item2.xml><?xml version="1.0" encoding="utf-8"?>
<?mso-contentType ?>
<spe:Receivers xmlns:spe="http://schemas.microsoft.com/sharepoint/events"/>
</file>

<file path=customXml/item3.xml><?xml version="1.0" encoding="utf-8"?>
<?mso-contentType ?>
<FormTemplates xmlns="http://schemas.microsoft.com/sharepoint/v3/contenttype/forms"/>
</file>

<file path=customXml/item4.xml><?xml version="1.0" encoding="utf-8"?>
<ct:contentTypeSchema xmlns:ct="http://schemas.microsoft.com/office/2006/metadata/contentType" xmlns:ma="http://schemas.microsoft.com/office/2006/metadata/properties/metaAttributes" ct:_="" ma:_="" ma:contentTypeName="Document" ma:contentTypeID="0x010100997F379CCF0EE84E8F81ED81B3B98323" ma:contentTypeVersion="27" ma:contentTypeDescription="Create a new document." ma:contentTypeScope="" ma:versionID="b81f0dde87316564b95d7e2f1542853f">
  <xsd:schema xmlns:xsd="http://www.w3.org/2001/XMLSchema" xmlns:xs="http://www.w3.org/2001/XMLSchema" xmlns:p="http://schemas.microsoft.com/office/2006/metadata/properties" xmlns:ns2="43690de2-24e1-4605-9543-892c103eb150" xmlns:ns3="97f05bed-6f36-45c3-8e36-4ab317b1103f" targetNamespace="http://schemas.microsoft.com/office/2006/metadata/properties" ma:root="true" ma:fieldsID="0dfacc04e70313c0156ab4887db23462" ns2:_="" ns3:_="">
    <xsd:import namespace="43690de2-24e1-4605-9543-892c103eb150"/>
    <xsd:import namespace="97f05bed-6f36-45c3-8e36-4ab317b1103f"/>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690de2-24e1-4605-9543-892c103eb15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fals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7f05bed-6f36-45c3-8e36-4ab317b1103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895B60-6A79-4BA0-B733-36FC69ED7585}">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97f05bed-6f36-45c3-8e36-4ab317b1103f"/>
    <ds:schemaRef ds:uri="43690de2-24e1-4605-9543-892c103eb150"/>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08D35802-FFD8-452E-8346-271189726EBA}">
  <ds:schemaRefs>
    <ds:schemaRef ds:uri="http://schemas.microsoft.com/sharepoint/events"/>
  </ds:schemaRefs>
</ds:datastoreItem>
</file>

<file path=customXml/itemProps3.xml><?xml version="1.0" encoding="utf-8"?>
<ds:datastoreItem xmlns:ds="http://schemas.openxmlformats.org/officeDocument/2006/customXml" ds:itemID="{C333B16B-B53A-4BD8-8493-33708831E304}">
  <ds:schemaRefs>
    <ds:schemaRef ds:uri="http://schemas.microsoft.com/sharepoint/v3/contenttype/forms"/>
  </ds:schemaRefs>
</ds:datastoreItem>
</file>

<file path=customXml/itemProps4.xml><?xml version="1.0" encoding="utf-8"?>
<ds:datastoreItem xmlns:ds="http://schemas.openxmlformats.org/officeDocument/2006/customXml" ds:itemID="{CB3712D1-3955-4804-82B7-F233874C3D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690de2-24e1-4605-9543-892c103eb150"/>
    <ds:schemaRef ds:uri="97f05bed-6f36-45c3-8e36-4ab317b110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Cyxtera Template v3</Template>
  <TotalTime>66996</TotalTime>
  <Words>1128</Words>
  <Application>Microsoft Office PowerPoint</Application>
  <PresentationFormat>On-screen Show (16:9)</PresentationFormat>
  <Paragraphs>185</Paragraphs>
  <Slides>7</Slides>
  <Notes>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7</vt:i4>
      </vt:variant>
    </vt:vector>
  </HeadingPairs>
  <TitlesOfParts>
    <vt:vector size="17" baseType="lpstr">
      <vt:lpstr>Antenna</vt:lpstr>
      <vt:lpstr>Antenna Black</vt:lpstr>
      <vt:lpstr>Arial</vt:lpstr>
      <vt:lpstr>AvenirLT-Book</vt:lpstr>
      <vt:lpstr>Calibri</vt:lpstr>
      <vt:lpstr>Corbel</vt:lpstr>
      <vt:lpstr>Wingdings</vt:lpstr>
      <vt:lpstr>6_Office Theme</vt:lpstr>
      <vt:lpstr>5_Office Theme</vt:lpstr>
      <vt:lpstr>7_Office Theme</vt:lpstr>
      <vt:lpstr>PowerPoint Presentation</vt:lpstr>
      <vt:lpstr>PowerPoint Presentation</vt:lpstr>
      <vt:lpstr>PowerPoint Presentation</vt:lpstr>
      <vt:lpstr>PowerPoint Presentation</vt:lpstr>
      <vt:lpstr>PowerPoint Presentation</vt:lpstr>
      <vt:lpstr>LAX3 Tour Logistics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Next Generation Co-Location</dc:title>
  <dc:subject/>
  <dc:creator>Jason Lochhead</dc:creator>
  <cp:keywords/>
  <dc:description/>
  <cp:lastModifiedBy>Damon Soulakis</cp:lastModifiedBy>
  <cp:revision>1128</cp:revision>
  <cp:lastPrinted>2018-02-05T21:33:56Z</cp:lastPrinted>
  <dcterms:created xsi:type="dcterms:W3CDTF">2017-07-17T16:46:26Z</dcterms:created>
  <dcterms:modified xsi:type="dcterms:W3CDTF">2019-11-20T22:24:12Z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0x010100997F379CCF0EE84E8F81ED81B3B98323</vt:lpwstr>
  </property>
  <property fmtid="{D5CDD505-2E9C-101B-9397-08002B2CF9AE}" pid="3" name="DocumentSetDescription">
    <vt:lpwstr/>
  </property>
</Properties>
</file>